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71" r:id="rId5"/>
    <p:sldId id="277" r:id="rId6"/>
    <p:sldId id="266" r:id="rId7"/>
    <p:sldId id="268" r:id="rId8"/>
    <p:sldId id="270" r:id="rId9"/>
    <p:sldId id="287" r:id="rId10"/>
    <p:sldId id="283" r:id="rId11"/>
    <p:sldId id="282" r:id="rId12"/>
    <p:sldId id="281" r:id="rId13"/>
    <p:sldId id="278" r:id="rId14"/>
    <p:sldId id="289" r:id="rId15"/>
    <p:sldId id="280" r:id="rId16"/>
    <p:sldId id="290" r:id="rId17"/>
    <p:sldId id="288" r:id="rId18"/>
    <p:sldId id="274" r:id="rId19"/>
    <p:sldId id="273" r:id="rId20"/>
    <p:sldId id="275" r:id="rId21"/>
    <p:sldId id="262" r:id="rId22"/>
    <p:sldId id="272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9F731B-2E6F-14E2-85B7-399F004BAB42}" v="21" dt="2020-10-14T03:47:17.208"/>
    <p1510:client id="{063B2A7C-C5A7-DF98-6F90-9CF6D2DCEAD7}" v="14" dt="2020-10-19T01:21:03.398"/>
    <p1510:client id="{1F8F563D-4F53-412A-E78B-336A07414E64}" v="465" dt="2020-10-13T09:59:15.404"/>
    <p1510:client id="{2B4ABE77-F7C1-878F-1886-16848DEF6756}" v="2" dt="2020-10-13T21:32:10.923"/>
    <p1510:client id="{3AABDC93-1DA2-BC05-EF21-431C02535ED8}" v="4" dt="2020-10-14T21:07:58.658"/>
    <p1510:client id="{3BA817D3-571F-906B-875B-95FDCB83BC57}" v="14" dt="2020-10-13T08:38:57.870"/>
    <p1510:client id="{440997D4-BDB8-D1C3-69A2-739602EEDC2C}" v="2219" dt="2020-10-13T12:57:22.694"/>
    <p1510:client id="{601CA820-1E26-B65A-D758-4D70B26E58A3}" v="12" dt="2020-10-19T01:25:33.868"/>
    <p1510:client id="{6F498588-E8D2-3888-FD6F-AE6162C12B86}" v="81" dt="2020-10-14T01:50:54.772"/>
    <p1510:client id="{913E4A10-326A-FC28-7825-1F64AAAF16F7}" v="53" dt="2020-10-13T08:30:07.835"/>
    <p1510:client id="{968A54D9-A4CA-7BCF-D2E5-AB6382A8C7F1}" v="41" dt="2020-10-13T22:18:51.632"/>
    <p1510:client id="{9E536864-0029-C511-3654-E931109470BA}" v="665" dt="2020-10-14T04:35:58.309"/>
    <p1510:client id="{A318B718-6577-17A4-CA9A-BD5B8B7F8984}" v="116" dt="2020-10-14T07:42:01.473"/>
    <p1510:client id="{A5078130-D8F0-E661-BEB8-9BDF6C10A65F}" v="360" dt="2020-10-14T09:23:10.046"/>
    <p1510:client id="{A90038A8-9FAB-19CC-B78A-3106BF64F491}" v="2877" dt="2020-10-13T10:03:20.550"/>
    <p1510:client id="{AFD94A52-657E-61DD-1E8A-02BF1F263BEC}" v="202" dt="2020-10-13T09:32:52.794"/>
    <p1510:client id="{B072908D-EECC-F741-C8B2-55B667A3C554}" v="72" dt="2020-10-14T09:21:11.598"/>
    <p1510:client id="{CF87FEB9-6D1A-5BA5-A1AE-B6ADE3C2E299}" v="430" dt="2020-10-13T11:01:29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e Yang" userId="S::xya51@uclive.ac.nz::e29723c3-4db2-431b-b461-74ed8d924920" providerId="AD" clId="Web-{913E4A10-326A-FC28-7825-1F64AAAF16F7}"/>
    <pc:docChg chg="modSld">
      <pc:chgData name="Xue Yang" userId="S::xya51@uclive.ac.nz::e29723c3-4db2-431b-b461-74ed8d924920" providerId="AD" clId="Web-{913E4A10-326A-FC28-7825-1F64AAAF16F7}" dt="2020-10-13T08:30:07.835" v="43" actId="1076"/>
      <pc:docMkLst>
        <pc:docMk/>
      </pc:docMkLst>
      <pc:sldChg chg="addSp delSp modSp">
        <pc:chgData name="Xue Yang" userId="S::xya51@uclive.ac.nz::e29723c3-4db2-431b-b461-74ed8d924920" providerId="AD" clId="Web-{913E4A10-326A-FC28-7825-1F64AAAF16F7}" dt="2020-10-13T08:20:08.926" v="1" actId="1076"/>
        <pc:sldMkLst>
          <pc:docMk/>
          <pc:sldMk cId="2941246082" sldId="266"/>
        </pc:sldMkLst>
        <pc:spChg chg="del">
          <ac:chgData name="Xue Yang" userId="S::xya51@uclive.ac.nz::e29723c3-4db2-431b-b461-74ed8d924920" providerId="AD" clId="Web-{913E4A10-326A-FC28-7825-1F64AAAF16F7}" dt="2020-10-13T08:20:04.566" v="0"/>
          <ac:spMkLst>
            <pc:docMk/>
            <pc:sldMk cId="2941246082" sldId="266"/>
            <ac:spMk id="3" creationId="{F80EEE5A-DAE8-4B83-83A1-C963B49F5D05}"/>
          </ac:spMkLst>
        </pc:spChg>
        <pc:picChg chg="add mod ord">
          <ac:chgData name="Xue Yang" userId="S::xya51@uclive.ac.nz::e29723c3-4db2-431b-b461-74ed8d924920" providerId="AD" clId="Web-{913E4A10-326A-FC28-7825-1F64AAAF16F7}" dt="2020-10-13T08:20:08.926" v="1" actId="1076"/>
          <ac:picMkLst>
            <pc:docMk/>
            <pc:sldMk cId="2941246082" sldId="266"/>
            <ac:picMk id="4" creationId="{9DD1E2A3-24A1-4CF6-AA9F-F31946D0ACA3}"/>
          </ac:picMkLst>
        </pc:picChg>
      </pc:sldChg>
      <pc:sldChg chg="addSp delSp modSp">
        <pc:chgData name="Xue Yang" userId="S::xya51@uclive.ac.nz::e29723c3-4db2-431b-b461-74ed8d924920" providerId="AD" clId="Web-{913E4A10-326A-FC28-7825-1F64AAAF16F7}" dt="2020-10-13T08:20:56.442" v="3" actId="1076"/>
        <pc:sldMkLst>
          <pc:docMk/>
          <pc:sldMk cId="589282831" sldId="268"/>
        </pc:sldMkLst>
        <pc:spChg chg="del">
          <ac:chgData name="Xue Yang" userId="S::xya51@uclive.ac.nz::e29723c3-4db2-431b-b461-74ed8d924920" providerId="AD" clId="Web-{913E4A10-326A-FC28-7825-1F64AAAF16F7}" dt="2020-10-13T08:20:53.770" v="2"/>
          <ac:spMkLst>
            <pc:docMk/>
            <pc:sldMk cId="589282831" sldId="268"/>
            <ac:spMk id="3" creationId="{9DF25D16-6871-4574-AECF-771526699D50}"/>
          </ac:spMkLst>
        </pc:spChg>
        <pc:picChg chg="add mod ord">
          <ac:chgData name="Xue Yang" userId="S::xya51@uclive.ac.nz::e29723c3-4db2-431b-b461-74ed8d924920" providerId="AD" clId="Web-{913E4A10-326A-FC28-7825-1F64AAAF16F7}" dt="2020-10-13T08:20:56.442" v="3" actId="1076"/>
          <ac:picMkLst>
            <pc:docMk/>
            <pc:sldMk cId="589282831" sldId="268"/>
            <ac:picMk id="4" creationId="{254E00CA-F38F-49DC-950F-DD9D63C529D0}"/>
          </ac:picMkLst>
        </pc:picChg>
      </pc:sldChg>
      <pc:sldChg chg="addSp delSp modSp">
        <pc:chgData name="Xue Yang" userId="S::xya51@uclive.ac.nz::e29723c3-4db2-431b-b461-74ed8d924920" providerId="AD" clId="Web-{913E4A10-326A-FC28-7825-1F64AAAF16F7}" dt="2020-10-13T08:28:04.853" v="32" actId="14100"/>
        <pc:sldMkLst>
          <pc:docMk/>
          <pc:sldMk cId="4043576508" sldId="269"/>
        </pc:sldMkLst>
        <pc:spChg chg="mod">
          <ac:chgData name="Xue Yang" userId="S::xya51@uclive.ac.nz::e29723c3-4db2-431b-b461-74ed8d924920" providerId="AD" clId="Web-{913E4A10-326A-FC28-7825-1F64AAAF16F7}" dt="2020-10-13T08:27:54.986" v="29" actId="14100"/>
          <ac:spMkLst>
            <pc:docMk/>
            <pc:sldMk cId="4043576508" sldId="269"/>
            <ac:spMk id="2" creationId="{BE943EB5-D96B-47DE-A65E-8419B7CD95EC}"/>
          </ac:spMkLst>
        </pc:spChg>
        <pc:spChg chg="del">
          <ac:chgData name="Xue Yang" userId="S::xya51@uclive.ac.nz::e29723c3-4db2-431b-b461-74ed8d924920" providerId="AD" clId="Web-{913E4A10-326A-FC28-7825-1F64AAAF16F7}" dt="2020-10-13T08:21:55.147" v="4"/>
          <ac:spMkLst>
            <pc:docMk/>
            <pc:sldMk cId="4043576508" sldId="269"/>
            <ac:spMk id="3" creationId="{C7211A4E-E1E3-4B47-BAC4-672BF2797350}"/>
          </ac:spMkLst>
        </pc:spChg>
        <pc:picChg chg="add mod ord">
          <ac:chgData name="Xue Yang" userId="S::xya51@uclive.ac.nz::e29723c3-4db2-431b-b461-74ed8d924920" providerId="AD" clId="Web-{913E4A10-326A-FC28-7825-1F64AAAF16F7}" dt="2020-10-13T08:26:16.530" v="24" actId="1076"/>
          <ac:picMkLst>
            <pc:docMk/>
            <pc:sldMk cId="4043576508" sldId="269"/>
            <ac:picMk id="4" creationId="{D71B62B8-7945-458C-A1F3-8E868CB04E7A}"/>
          </ac:picMkLst>
        </pc:picChg>
        <pc:picChg chg="add mod">
          <ac:chgData name="Xue Yang" userId="S::xya51@uclive.ac.nz::e29723c3-4db2-431b-b461-74ed8d924920" providerId="AD" clId="Web-{913E4A10-326A-FC28-7825-1F64AAAF16F7}" dt="2020-10-13T08:28:04.853" v="32" actId="14100"/>
          <ac:picMkLst>
            <pc:docMk/>
            <pc:sldMk cId="4043576508" sldId="269"/>
            <ac:picMk id="5" creationId="{9B316B2E-28BD-456F-BFAF-BBC7E3805559}"/>
          </ac:picMkLst>
        </pc:picChg>
      </pc:sldChg>
      <pc:sldChg chg="addSp delSp modSp">
        <pc:chgData name="Xue Yang" userId="S::xya51@uclive.ac.nz::e29723c3-4db2-431b-b461-74ed8d924920" providerId="AD" clId="Web-{913E4A10-326A-FC28-7825-1F64AAAF16F7}" dt="2020-10-13T08:25:58.991" v="23" actId="1076"/>
        <pc:sldMkLst>
          <pc:docMk/>
          <pc:sldMk cId="1303376137" sldId="270"/>
        </pc:sldMkLst>
        <pc:spChg chg="del">
          <ac:chgData name="Xue Yang" userId="S::xya51@uclive.ac.nz::e29723c3-4db2-431b-b461-74ed8d924920" providerId="AD" clId="Web-{913E4A10-326A-FC28-7825-1F64AAAF16F7}" dt="2020-10-13T08:23:41.704" v="7"/>
          <ac:spMkLst>
            <pc:docMk/>
            <pc:sldMk cId="1303376137" sldId="270"/>
            <ac:spMk id="3" creationId="{6CD5B53A-F053-49FD-8A06-3691E7D71C48}"/>
          </ac:spMkLst>
        </pc:spChg>
        <pc:picChg chg="add mod ord">
          <ac:chgData name="Xue Yang" userId="S::xya51@uclive.ac.nz::e29723c3-4db2-431b-b461-74ed8d924920" providerId="AD" clId="Web-{913E4A10-326A-FC28-7825-1F64AAAF16F7}" dt="2020-10-13T08:25:36.486" v="15" actId="1076"/>
          <ac:picMkLst>
            <pc:docMk/>
            <pc:sldMk cId="1303376137" sldId="270"/>
            <ac:picMk id="4" creationId="{DC55A715-3807-4155-881A-2DC2B28CD242}"/>
          </ac:picMkLst>
        </pc:picChg>
        <pc:picChg chg="add mod">
          <ac:chgData name="Xue Yang" userId="S::xya51@uclive.ac.nz::e29723c3-4db2-431b-b461-74ed8d924920" providerId="AD" clId="Web-{913E4A10-326A-FC28-7825-1F64AAAF16F7}" dt="2020-10-13T08:25:45.998" v="18" actId="14100"/>
          <ac:picMkLst>
            <pc:docMk/>
            <pc:sldMk cId="1303376137" sldId="270"/>
            <ac:picMk id="5" creationId="{21667F84-1D3B-48D2-8988-5E0E8397AC9E}"/>
          </ac:picMkLst>
        </pc:picChg>
        <pc:picChg chg="add mod">
          <ac:chgData name="Xue Yang" userId="S::xya51@uclive.ac.nz::e29723c3-4db2-431b-b461-74ed8d924920" providerId="AD" clId="Web-{913E4A10-326A-FC28-7825-1F64AAAF16F7}" dt="2020-10-13T08:25:58.991" v="23" actId="1076"/>
          <ac:picMkLst>
            <pc:docMk/>
            <pc:sldMk cId="1303376137" sldId="270"/>
            <ac:picMk id="6" creationId="{731E001C-A24C-41A5-8680-1CDFAC1439AB}"/>
          </ac:picMkLst>
        </pc:picChg>
      </pc:sldChg>
      <pc:sldChg chg="addSp delSp modSp">
        <pc:chgData name="Xue Yang" userId="S::xya51@uclive.ac.nz::e29723c3-4db2-431b-b461-74ed8d924920" providerId="AD" clId="Web-{913E4A10-326A-FC28-7825-1F64AAAF16F7}" dt="2020-10-13T08:30:07.835" v="43" actId="1076"/>
        <pc:sldMkLst>
          <pc:docMk/>
          <pc:sldMk cId="2100141020" sldId="271"/>
        </pc:sldMkLst>
        <pc:spChg chg="del">
          <ac:chgData name="Xue Yang" userId="S::xya51@uclive.ac.nz::e29723c3-4db2-431b-b461-74ed8d924920" providerId="AD" clId="Web-{913E4A10-326A-FC28-7825-1F64AAAF16F7}" dt="2020-10-13T08:29:10.594" v="33"/>
          <ac:spMkLst>
            <pc:docMk/>
            <pc:sldMk cId="2100141020" sldId="271"/>
            <ac:spMk id="3" creationId="{9179663A-B61A-43E1-B5EF-6DE8130A346A}"/>
          </ac:spMkLst>
        </pc:spChg>
        <pc:picChg chg="add mod ord">
          <ac:chgData name="Xue Yang" userId="S::xya51@uclive.ac.nz::e29723c3-4db2-431b-b461-74ed8d924920" providerId="AD" clId="Web-{913E4A10-326A-FC28-7825-1F64AAAF16F7}" dt="2020-10-13T08:29:48.548" v="37" actId="1076"/>
          <ac:picMkLst>
            <pc:docMk/>
            <pc:sldMk cId="2100141020" sldId="271"/>
            <ac:picMk id="4" creationId="{70888039-75C4-4530-BDBE-D0F40C688446}"/>
          </ac:picMkLst>
        </pc:picChg>
        <pc:picChg chg="add mod">
          <ac:chgData name="Xue Yang" userId="S::xya51@uclive.ac.nz::e29723c3-4db2-431b-b461-74ed8d924920" providerId="AD" clId="Web-{913E4A10-326A-FC28-7825-1F64AAAF16F7}" dt="2020-10-13T08:30:07.835" v="43" actId="1076"/>
          <ac:picMkLst>
            <pc:docMk/>
            <pc:sldMk cId="2100141020" sldId="271"/>
            <ac:picMk id="5" creationId="{E7031D44-E673-4970-A803-B6020A15CEB3}"/>
          </ac:picMkLst>
        </pc:picChg>
      </pc:sldChg>
    </pc:docChg>
  </pc:docChgLst>
  <pc:docChgLst>
    <pc:chgData name="Xiaoxi Guo" userId="S::xgu29@uclive.ac.nz::d4882e74-a9f7-4103-a18e-b7a48bd5904f" providerId="AD" clId="Web-{B072908D-EECC-F741-C8B2-55B667A3C554}"/>
    <pc:docChg chg="modSld">
      <pc:chgData name="Xiaoxi Guo" userId="S::xgu29@uclive.ac.nz::d4882e74-a9f7-4103-a18e-b7a48bd5904f" providerId="AD" clId="Web-{B072908D-EECC-F741-C8B2-55B667A3C554}" dt="2020-10-14T09:21:11.598" v="71" actId="20577"/>
      <pc:docMkLst>
        <pc:docMk/>
      </pc:docMkLst>
      <pc:sldChg chg="modSp">
        <pc:chgData name="Xiaoxi Guo" userId="S::xgu29@uclive.ac.nz::d4882e74-a9f7-4103-a18e-b7a48bd5904f" providerId="AD" clId="Web-{B072908D-EECC-F741-C8B2-55B667A3C554}" dt="2020-10-14T09:21:11.598" v="70" actId="20577"/>
        <pc:sldMkLst>
          <pc:docMk/>
          <pc:sldMk cId="1330695828" sldId="283"/>
        </pc:sldMkLst>
        <pc:spChg chg="mod">
          <ac:chgData name="Xiaoxi Guo" userId="S::xgu29@uclive.ac.nz::d4882e74-a9f7-4103-a18e-b7a48bd5904f" providerId="AD" clId="Web-{B072908D-EECC-F741-C8B2-55B667A3C554}" dt="2020-10-14T09:21:11.598" v="70" actId="20577"/>
          <ac:spMkLst>
            <pc:docMk/>
            <pc:sldMk cId="1330695828" sldId="283"/>
            <ac:spMk id="5" creationId="{CAC00BF6-7E2C-4EC2-B7EE-7A67CBA6DA2D}"/>
          </ac:spMkLst>
        </pc:spChg>
      </pc:sldChg>
    </pc:docChg>
  </pc:docChgLst>
  <pc:docChgLst>
    <pc:chgData name="Jiangwei Wang" userId="S::jwa280@uclive.ac.nz::c32620f7-e4f6-4176-bfa7-df12e9353c1d" providerId="AD" clId="Web-{A318B718-6577-17A4-CA9A-BD5B8B7F8984}"/>
    <pc:docChg chg="modSld">
      <pc:chgData name="Jiangwei Wang" userId="S::jwa280@uclive.ac.nz::c32620f7-e4f6-4176-bfa7-df12e9353c1d" providerId="AD" clId="Web-{A318B718-6577-17A4-CA9A-BD5B8B7F8984}" dt="2020-10-14T07:42:01.473" v="112" actId="1076"/>
      <pc:docMkLst>
        <pc:docMk/>
      </pc:docMkLst>
      <pc:sldChg chg="modSp">
        <pc:chgData name="Jiangwei Wang" userId="S::jwa280@uclive.ac.nz::c32620f7-e4f6-4176-bfa7-df12e9353c1d" providerId="AD" clId="Web-{A318B718-6577-17A4-CA9A-BD5B8B7F8984}" dt="2020-10-14T07:24:41.072" v="66" actId="1076"/>
        <pc:sldMkLst>
          <pc:docMk/>
          <pc:sldMk cId="2033029253" sldId="278"/>
        </pc:sldMkLst>
        <pc:spChg chg="mod">
          <ac:chgData name="Jiangwei Wang" userId="S::jwa280@uclive.ac.nz::c32620f7-e4f6-4176-bfa7-df12e9353c1d" providerId="AD" clId="Web-{A318B718-6577-17A4-CA9A-BD5B8B7F8984}" dt="2020-10-14T07:22:53.742" v="57" actId="1076"/>
          <ac:spMkLst>
            <pc:docMk/>
            <pc:sldMk cId="2033029253" sldId="278"/>
            <ac:spMk id="28" creationId="{F0F05990-C267-440B-BE1A-97702F4F8456}"/>
          </ac:spMkLst>
        </pc:spChg>
        <pc:spChg chg="mod">
          <ac:chgData name="Jiangwei Wang" userId="S::jwa280@uclive.ac.nz::c32620f7-e4f6-4176-bfa7-df12e9353c1d" providerId="AD" clId="Web-{A318B718-6577-17A4-CA9A-BD5B8B7F8984}" dt="2020-10-14T07:23:00.664" v="58" actId="1076"/>
          <ac:spMkLst>
            <pc:docMk/>
            <pc:sldMk cId="2033029253" sldId="278"/>
            <ac:spMk id="29" creationId="{6142AC87-03D4-48B7-A67B-6F4A3BF51AAC}"/>
          </ac:spMkLst>
        </pc:spChg>
        <pc:spChg chg="mod">
          <ac:chgData name="Jiangwei Wang" userId="S::jwa280@uclive.ac.nz::c32620f7-e4f6-4176-bfa7-df12e9353c1d" providerId="AD" clId="Web-{A318B718-6577-17A4-CA9A-BD5B8B7F8984}" dt="2020-10-14T07:22:40.320" v="55" actId="1076"/>
          <ac:spMkLst>
            <pc:docMk/>
            <pc:sldMk cId="2033029253" sldId="278"/>
            <ac:spMk id="31" creationId="{767E5E56-B716-4793-B367-0DD06E692646}"/>
          </ac:spMkLst>
        </pc:spChg>
        <pc:spChg chg="mod">
          <ac:chgData name="Jiangwei Wang" userId="S::jwa280@uclive.ac.nz::c32620f7-e4f6-4176-bfa7-df12e9353c1d" providerId="AD" clId="Web-{A318B718-6577-17A4-CA9A-BD5B8B7F8984}" dt="2020-10-14T07:23:37.727" v="60" actId="1076"/>
          <ac:spMkLst>
            <pc:docMk/>
            <pc:sldMk cId="2033029253" sldId="278"/>
            <ac:spMk id="33" creationId="{01688624-160F-4BC1-AB0B-42664E411B72}"/>
          </ac:spMkLst>
        </pc:spChg>
        <pc:spChg chg="mod">
          <ac:chgData name="Jiangwei Wang" userId="S::jwa280@uclive.ac.nz::c32620f7-e4f6-4176-bfa7-df12e9353c1d" providerId="AD" clId="Web-{A318B718-6577-17A4-CA9A-BD5B8B7F8984}" dt="2020-10-14T07:23:28.789" v="59" actId="1076"/>
          <ac:spMkLst>
            <pc:docMk/>
            <pc:sldMk cId="2033029253" sldId="278"/>
            <ac:spMk id="34" creationId="{EB15CD5D-9382-4386-9C29-A4208C8659F2}"/>
          </ac:spMkLst>
        </pc:spChg>
        <pc:picChg chg="mod">
          <ac:chgData name="Jiangwei Wang" userId="S::jwa280@uclive.ac.nz::c32620f7-e4f6-4176-bfa7-df12e9353c1d" providerId="AD" clId="Web-{A318B718-6577-17A4-CA9A-BD5B8B7F8984}" dt="2020-10-14T07:22:46.960" v="56" actId="1076"/>
          <ac:picMkLst>
            <pc:docMk/>
            <pc:sldMk cId="2033029253" sldId="278"/>
            <ac:picMk id="4" creationId="{F8C363BC-E771-4E55-95B8-D22C1563DE69}"/>
          </ac:picMkLst>
        </pc:picChg>
        <pc:picChg chg="mod">
          <ac:chgData name="Jiangwei Wang" userId="S::jwa280@uclive.ac.nz::c32620f7-e4f6-4176-bfa7-df12e9353c1d" providerId="AD" clId="Web-{A318B718-6577-17A4-CA9A-BD5B8B7F8984}" dt="2020-10-14T07:24:41.072" v="66" actId="1076"/>
          <ac:picMkLst>
            <pc:docMk/>
            <pc:sldMk cId="2033029253" sldId="278"/>
            <ac:picMk id="13" creationId="{F5D59D27-80EB-4BEA-BE9A-2178E54FC32C}"/>
          </ac:picMkLst>
        </pc:picChg>
        <pc:picChg chg="mod">
          <ac:chgData name="Jiangwei Wang" userId="S::jwa280@uclive.ac.nz::c32620f7-e4f6-4176-bfa7-df12e9353c1d" providerId="AD" clId="Web-{A318B718-6577-17A4-CA9A-BD5B8B7F8984}" dt="2020-10-14T07:23:53.493" v="62" actId="14100"/>
          <ac:picMkLst>
            <pc:docMk/>
            <pc:sldMk cId="2033029253" sldId="278"/>
            <ac:picMk id="15" creationId="{27E27A20-1FFA-4A9D-A5D0-31857C1E492F}"/>
          </ac:picMkLst>
        </pc:picChg>
        <pc:picChg chg="mod">
          <ac:chgData name="Jiangwei Wang" userId="S::jwa280@uclive.ac.nz::c32620f7-e4f6-4176-bfa7-df12e9353c1d" providerId="AD" clId="Web-{A318B718-6577-17A4-CA9A-BD5B8B7F8984}" dt="2020-10-14T07:22:33.195" v="54" actId="1076"/>
          <ac:picMkLst>
            <pc:docMk/>
            <pc:sldMk cId="2033029253" sldId="278"/>
            <ac:picMk id="16" creationId="{F9772E88-5099-4A4A-8C9D-370C27C806DD}"/>
          </ac:picMkLst>
        </pc:picChg>
        <pc:picChg chg="mod modCrop">
          <ac:chgData name="Jiangwei Wang" userId="S::jwa280@uclive.ac.nz::c32620f7-e4f6-4176-bfa7-df12e9353c1d" providerId="AD" clId="Web-{A318B718-6577-17A4-CA9A-BD5B8B7F8984}" dt="2020-10-14T07:24:21.666" v="65" actId="1076"/>
          <ac:picMkLst>
            <pc:docMk/>
            <pc:sldMk cId="2033029253" sldId="278"/>
            <ac:picMk id="17" creationId="{1077BC6D-C945-402A-A912-A08BA4265D39}"/>
          </ac:picMkLst>
        </pc:picChg>
      </pc:sldChg>
      <pc:sldChg chg="modSp">
        <pc:chgData name="Jiangwei Wang" userId="S::jwa280@uclive.ac.nz::c32620f7-e4f6-4176-bfa7-df12e9353c1d" providerId="AD" clId="Web-{A318B718-6577-17A4-CA9A-BD5B8B7F8984}" dt="2020-10-14T07:28:44.785" v="89" actId="1076"/>
        <pc:sldMkLst>
          <pc:docMk/>
          <pc:sldMk cId="1980494757" sldId="280"/>
        </pc:sldMkLst>
        <pc:spChg chg="mod">
          <ac:chgData name="Jiangwei Wang" userId="S::jwa280@uclive.ac.nz::c32620f7-e4f6-4176-bfa7-df12e9353c1d" providerId="AD" clId="Web-{A318B718-6577-17A4-CA9A-BD5B8B7F8984}" dt="2020-10-14T07:25:28.511" v="71" actId="1076"/>
          <ac:spMkLst>
            <pc:docMk/>
            <pc:sldMk cId="1980494757" sldId="280"/>
            <ac:spMk id="37" creationId="{280633A3-926A-4143-8034-0BC4405EBEBB}"/>
          </ac:spMkLst>
        </pc:spChg>
        <pc:spChg chg="mod">
          <ac:chgData name="Jiangwei Wang" userId="S::jwa280@uclive.ac.nz::c32620f7-e4f6-4176-bfa7-df12e9353c1d" providerId="AD" clId="Web-{A318B718-6577-17A4-CA9A-BD5B8B7F8984}" dt="2020-10-14T07:27:42.362" v="84" actId="1076"/>
          <ac:spMkLst>
            <pc:docMk/>
            <pc:sldMk cId="1980494757" sldId="280"/>
            <ac:spMk id="38" creationId="{E2C634F0-FB2C-41AE-95A8-C9A87E037A28}"/>
          </ac:spMkLst>
        </pc:spChg>
        <pc:spChg chg="mod">
          <ac:chgData name="Jiangwei Wang" userId="S::jwa280@uclive.ac.nz::c32620f7-e4f6-4176-bfa7-df12e9353c1d" providerId="AD" clId="Web-{A318B718-6577-17A4-CA9A-BD5B8B7F8984}" dt="2020-10-14T07:25:20.636" v="70" actId="1076"/>
          <ac:spMkLst>
            <pc:docMk/>
            <pc:sldMk cId="1980494757" sldId="280"/>
            <ac:spMk id="40" creationId="{94BA54E3-AA70-48D8-A1B8-992751010792}"/>
          </ac:spMkLst>
        </pc:spChg>
        <pc:spChg chg="mod">
          <ac:chgData name="Jiangwei Wang" userId="S::jwa280@uclive.ac.nz::c32620f7-e4f6-4176-bfa7-df12e9353c1d" providerId="AD" clId="Web-{A318B718-6577-17A4-CA9A-BD5B8B7F8984}" dt="2020-10-14T07:25:51.574" v="72" actId="1076"/>
          <ac:spMkLst>
            <pc:docMk/>
            <pc:sldMk cId="1980494757" sldId="280"/>
            <ac:spMk id="42" creationId="{B6EC4C3D-EBE4-4F8A-B497-9787319559AA}"/>
          </ac:spMkLst>
        </pc:spChg>
        <pc:spChg chg="mod">
          <ac:chgData name="Jiangwei Wang" userId="S::jwa280@uclive.ac.nz::c32620f7-e4f6-4176-bfa7-df12e9353c1d" providerId="AD" clId="Web-{A318B718-6577-17A4-CA9A-BD5B8B7F8984}" dt="2020-10-14T07:28:14.613" v="88" actId="1076"/>
          <ac:spMkLst>
            <pc:docMk/>
            <pc:sldMk cId="1980494757" sldId="280"/>
            <ac:spMk id="44" creationId="{F8FCD506-6767-43CF-9E67-8BF4C52860FC}"/>
          </ac:spMkLst>
        </pc:spChg>
        <pc:picChg chg="mod">
          <ac:chgData name="Jiangwei Wang" userId="S::jwa280@uclive.ac.nz::c32620f7-e4f6-4176-bfa7-df12e9353c1d" providerId="AD" clId="Web-{A318B718-6577-17A4-CA9A-BD5B8B7F8984}" dt="2020-10-14T07:26:08.590" v="75" actId="1076"/>
          <ac:picMkLst>
            <pc:docMk/>
            <pc:sldMk cId="1980494757" sldId="280"/>
            <ac:picMk id="25" creationId="{CC4B980C-43DB-4CF7-B87E-997B69EC6E86}"/>
          </ac:picMkLst>
        </pc:picChg>
        <pc:picChg chg="mod">
          <ac:chgData name="Jiangwei Wang" userId="S::jwa280@uclive.ac.nz::c32620f7-e4f6-4176-bfa7-df12e9353c1d" providerId="AD" clId="Web-{A318B718-6577-17A4-CA9A-BD5B8B7F8984}" dt="2020-10-14T07:26:01.168" v="74" actId="1076"/>
          <ac:picMkLst>
            <pc:docMk/>
            <pc:sldMk cId="1980494757" sldId="280"/>
            <ac:picMk id="31" creationId="{F082A7C5-8AA2-43B5-9853-AB8A720F87C5}"/>
          </ac:picMkLst>
        </pc:picChg>
        <pc:picChg chg="mod">
          <ac:chgData name="Jiangwei Wang" userId="S::jwa280@uclive.ac.nz::c32620f7-e4f6-4176-bfa7-df12e9353c1d" providerId="AD" clId="Web-{A318B718-6577-17A4-CA9A-BD5B8B7F8984}" dt="2020-10-14T07:26:34.481" v="77" actId="1076"/>
          <ac:picMkLst>
            <pc:docMk/>
            <pc:sldMk cId="1980494757" sldId="280"/>
            <ac:picMk id="34" creationId="{1023EF3D-6E5F-4647-BB75-9F53ECB8972C}"/>
          </ac:picMkLst>
        </pc:picChg>
        <pc:picChg chg="mod">
          <ac:chgData name="Jiangwei Wang" userId="S::jwa280@uclive.ac.nz::c32620f7-e4f6-4176-bfa7-df12e9353c1d" providerId="AD" clId="Web-{A318B718-6577-17A4-CA9A-BD5B8B7F8984}" dt="2020-10-14T07:25:56.324" v="73" actId="1076"/>
          <ac:picMkLst>
            <pc:docMk/>
            <pc:sldMk cId="1980494757" sldId="280"/>
            <ac:picMk id="35" creationId="{163B879F-DF81-4B2E-B411-97094D6A9728}"/>
          </ac:picMkLst>
        </pc:picChg>
        <pc:picChg chg="mod">
          <ac:chgData name="Jiangwei Wang" userId="S::jwa280@uclive.ac.nz::c32620f7-e4f6-4176-bfa7-df12e9353c1d" providerId="AD" clId="Web-{A318B718-6577-17A4-CA9A-BD5B8B7F8984}" dt="2020-10-14T07:28:44.785" v="89" actId="1076"/>
          <ac:picMkLst>
            <pc:docMk/>
            <pc:sldMk cId="1980494757" sldId="280"/>
            <ac:picMk id="36" creationId="{2F2957F9-AEA4-4F48-8582-13BD3FABC3C7}"/>
          </ac:picMkLst>
        </pc:picChg>
      </pc:sldChg>
      <pc:sldChg chg="modSp">
        <pc:chgData name="Jiangwei Wang" userId="S::jwa280@uclive.ac.nz::c32620f7-e4f6-4176-bfa7-df12e9353c1d" providerId="AD" clId="Web-{A318B718-6577-17A4-CA9A-BD5B8B7F8984}" dt="2020-10-14T07:42:01.473" v="112" actId="1076"/>
        <pc:sldMkLst>
          <pc:docMk/>
          <pc:sldMk cId="1589447666" sldId="288"/>
        </pc:sldMkLst>
        <pc:spChg chg="mod">
          <ac:chgData name="Jiangwei Wang" userId="S::jwa280@uclive.ac.nz::c32620f7-e4f6-4176-bfa7-df12e9353c1d" providerId="AD" clId="Web-{A318B718-6577-17A4-CA9A-BD5B8B7F8984}" dt="2020-10-14T07:40:50.191" v="105" actId="1076"/>
          <ac:spMkLst>
            <pc:docMk/>
            <pc:sldMk cId="1589447666" sldId="288"/>
            <ac:spMk id="7" creationId="{9C66D0D2-4A30-4855-B787-0258BCE4290A}"/>
          </ac:spMkLst>
        </pc:spChg>
        <pc:spChg chg="mod">
          <ac:chgData name="Jiangwei Wang" userId="S::jwa280@uclive.ac.nz::c32620f7-e4f6-4176-bfa7-df12e9353c1d" providerId="AD" clId="Web-{A318B718-6577-17A4-CA9A-BD5B8B7F8984}" dt="2020-10-14T07:42:01.473" v="112" actId="1076"/>
          <ac:spMkLst>
            <pc:docMk/>
            <pc:sldMk cId="1589447666" sldId="288"/>
            <ac:spMk id="8" creationId="{BC39BCDD-4C65-41FF-A119-4AD4CA1529A1}"/>
          </ac:spMkLst>
        </pc:spChg>
        <pc:spChg chg="mod">
          <ac:chgData name="Jiangwei Wang" userId="S::jwa280@uclive.ac.nz::c32620f7-e4f6-4176-bfa7-df12e9353c1d" providerId="AD" clId="Web-{A318B718-6577-17A4-CA9A-BD5B8B7F8984}" dt="2020-10-14T07:41:52.255" v="111" actId="1076"/>
          <ac:spMkLst>
            <pc:docMk/>
            <pc:sldMk cId="1589447666" sldId="288"/>
            <ac:spMk id="12" creationId="{CCF1EE66-5E6E-47BA-9EC1-8B82ABDA4476}"/>
          </ac:spMkLst>
        </pc:spChg>
        <pc:picChg chg="mod">
          <ac:chgData name="Jiangwei Wang" userId="S::jwa280@uclive.ac.nz::c32620f7-e4f6-4176-bfa7-df12e9353c1d" providerId="AD" clId="Web-{A318B718-6577-17A4-CA9A-BD5B8B7F8984}" dt="2020-10-14T07:41:31.020" v="110" actId="1076"/>
          <ac:picMkLst>
            <pc:docMk/>
            <pc:sldMk cId="1589447666" sldId="288"/>
            <ac:picMk id="5" creationId="{C9C58A63-B484-4885-9B74-FF99FB08284A}"/>
          </ac:picMkLst>
        </pc:picChg>
        <pc:picChg chg="mod">
          <ac:chgData name="Jiangwei Wang" userId="S::jwa280@uclive.ac.nz::c32620f7-e4f6-4176-bfa7-df12e9353c1d" providerId="AD" clId="Web-{A318B718-6577-17A4-CA9A-BD5B8B7F8984}" dt="2020-10-14T07:40:58.160" v="106" actId="1076"/>
          <ac:picMkLst>
            <pc:docMk/>
            <pc:sldMk cId="1589447666" sldId="288"/>
            <ac:picMk id="6" creationId="{EF995CBE-6E2E-48B0-A922-B966E5C65688}"/>
          </ac:picMkLst>
        </pc:picChg>
      </pc:sldChg>
      <pc:sldChg chg="addSp delSp modSp">
        <pc:chgData name="Jiangwei Wang" userId="S::jwa280@uclive.ac.nz::c32620f7-e4f6-4176-bfa7-df12e9353c1d" providerId="AD" clId="Web-{A318B718-6577-17A4-CA9A-BD5B8B7F8984}" dt="2020-10-14T07:19:33.503" v="47" actId="1076"/>
        <pc:sldMkLst>
          <pc:docMk/>
          <pc:sldMk cId="2097590711" sldId="289"/>
        </pc:sldMkLst>
        <pc:spChg chg="mod">
          <ac:chgData name="Jiangwei Wang" userId="S::jwa280@uclive.ac.nz::c32620f7-e4f6-4176-bfa7-df12e9353c1d" providerId="AD" clId="Web-{A318B718-6577-17A4-CA9A-BD5B8B7F8984}" dt="2020-10-14T07:14:17.091" v="25" actId="1076"/>
          <ac:spMkLst>
            <pc:docMk/>
            <pc:sldMk cId="2097590711" sldId="289"/>
            <ac:spMk id="2" creationId="{D8EB9029-B5E5-492B-B875-BFE75EBC52B2}"/>
          </ac:spMkLst>
        </pc:spChg>
        <pc:spChg chg="mod">
          <ac:chgData name="Jiangwei Wang" userId="S::jwa280@uclive.ac.nz::c32620f7-e4f6-4176-bfa7-df12e9353c1d" providerId="AD" clId="Web-{A318B718-6577-17A4-CA9A-BD5B8B7F8984}" dt="2020-10-14T07:14:01.403" v="24" actId="1076"/>
          <ac:spMkLst>
            <pc:docMk/>
            <pc:sldMk cId="2097590711" sldId="289"/>
            <ac:spMk id="11" creationId="{1AB1ED15-C702-43EF-9EC0-CFF656CB17AA}"/>
          </ac:spMkLst>
        </pc:spChg>
        <pc:spChg chg="del">
          <ac:chgData name="Jiangwei Wang" userId="S::jwa280@uclive.ac.nz::c32620f7-e4f6-4176-bfa7-df12e9353c1d" providerId="AD" clId="Web-{A318B718-6577-17A4-CA9A-BD5B8B7F8984}" dt="2020-10-14T07:12:05.853" v="4"/>
          <ac:spMkLst>
            <pc:docMk/>
            <pc:sldMk cId="2097590711" sldId="289"/>
            <ac:spMk id="12" creationId="{C8280501-4DAA-49B6-89E6-F8B18163177B}"/>
          </ac:spMkLst>
        </pc:spChg>
        <pc:picChg chg="add del mod">
          <ac:chgData name="Jiangwei Wang" userId="S::jwa280@uclive.ac.nz::c32620f7-e4f6-4176-bfa7-df12e9353c1d" providerId="AD" clId="Web-{A318B718-6577-17A4-CA9A-BD5B8B7F8984}" dt="2020-10-14T07:15:56.952" v="32"/>
          <ac:picMkLst>
            <pc:docMk/>
            <pc:sldMk cId="2097590711" sldId="289"/>
            <ac:picMk id="3" creationId="{AC38F736-D938-451E-B925-41B643EBC6A5}"/>
          </ac:picMkLst>
        </pc:picChg>
        <pc:picChg chg="mod">
          <ac:chgData name="Jiangwei Wang" userId="S::jwa280@uclive.ac.nz::c32620f7-e4f6-4176-bfa7-df12e9353c1d" providerId="AD" clId="Web-{A318B718-6577-17A4-CA9A-BD5B8B7F8984}" dt="2020-10-14T07:19:15.925" v="44" actId="1076"/>
          <ac:picMkLst>
            <pc:docMk/>
            <pc:sldMk cId="2097590711" sldId="289"/>
            <ac:picMk id="4" creationId="{FB9CA548-F0CD-4E33-BBB4-D3FD09122377}"/>
          </ac:picMkLst>
        </pc:picChg>
        <pc:picChg chg="mod">
          <ac:chgData name="Jiangwei Wang" userId="S::jwa280@uclive.ac.nz::c32620f7-e4f6-4176-bfa7-df12e9353c1d" providerId="AD" clId="Web-{A318B718-6577-17A4-CA9A-BD5B8B7F8984}" dt="2020-10-14T07:18:06.923" v="41" actId="1076"/>
          <ac:picMkLst>
            <pc:docMk/>
            <pc:sldMk cId="2097590711" sldId="289"/>
            <ac:picMk id="5" creationId="{AC53C644-0E0A-4A94-AB5F-449C57B54C34}"/>
          </ac:picMkLst>
        </pc:picChg>
        <pc:picChg chg="del mod">
          <ac:chgData name="Jiangwei Wang" userId="S::jwa280@uclive.ac.nz::c32620f7-e4f6-4176-bfa7-df12e9353c1d" providerId="AD" clId="Web-{A318B718-6577-17A4-CA9A-BD5B8B7F8984}" dt="2020-10-14T07:17:32.501" v="36"/>
          <ac:picMkLst>
            <pc:docMk/>
            <pc:sldMk cId="2097590711" sldId="289"/>
            <ac:picMk id="6" creationId="{CADD48DD-C981-4DC6-BD37-8E5AA60AFAD5}"/>
          </ac:picMkLst>
        </pc:picChg>
        <pc:picChg chg="mod ord">
          <ac:chgData name="Jiangwei Wang" userId="S::jwa280@uclive.ac.nz::c32620f7-e4f6-4176-bfa7-df12e9353c1d" providerId="AD" clId="Web-{A318B718-6577-17A4-CA9A-BD5B8B7F8984}" dt="2020-10-14T07:19:22.503" v="46" actId="1076"/>
          <ac:picMkLst>
            <pc:docMk/>
            <pc:sldMk cId="2097590711" sldId="289"/>
            <ac:picMk id="7" creationId="{68FDA45C-18C8-46D8-864F-BD10BBFB10AD}"/>
          </ac:picMkLst>
        </pc:picChg>
        <pc:picChg chg="del mod">
          <ac:chgData name="Jiangwei Wang" userId="S::jwa280@uclive.ac.nz::c32620f7-e4f6-4176-bfa7-df12e9353c1d" providerId="AD" clId="Web-{A318B718-6577-17A4-CA9A-BD5B8B7F8984}" dt="2020-10-14T07:11:53.009" v="1"/>
          <ac:picMkLst>
            <pc:docMk/>
            <pc:sldMk cId="2097590711" sldId="289"/>
            <ac:picMk id="8" creationId="{85FE327C-64BC-446F-9964-C583F148BA6C}"/>
          </ac:picMkLst>
        </pc:picChg>
        <pc:picChg chg="del">
          <ac:chgData name="Jiangwei Wang" userId="S::jwa280@uclive.ac.nz::c32620f7-e4f6-4176-bfa7-df12e9353c1d" providerId="AD" clId="Web-{A318B718-6577-17A4-CA9A-BD5B8B7F8984}" dt="2020-10-14T07:11:56.150" v="2"/>
          <ac:picMkLst>
            <pc:docMk/>
            <pc:sldMk cId="2097590711" sldId="289"/>
            <ac:picMk id="9" creationId="{768E0876-B256-4D2F-A2D8-FA133F259F2E}"/>
          </ac:picMkLst>
        </pc:picChg>
        <pc:picChg chg="add del mod">
          <ac:chgData name="Jiangwei Wang" userId="S::jwa280@uclive.ac.nz::c32620f7-e4f6-4176-bfa7-df12e9353c1d" providerId="AD" clId="Web-{A318B718-6577-17A4-CA9A-BD5B8B7F8984}" dt="2020-10-14T07:16:42.031" v="34"/>
          <ac:picMkLst>
            <pc:docMk/>
            <pc:sldMk cId="2097590711" sldId="289"/>
            <ac:picMk id="10" creationId="{A5925EB4-8C6B-4B64-8AE9-8132617FB5F0}"/>
          </ac:picMkLst>
        </pc:picChg>
        <pc:picChg chg="add mod">
          <ac:chgData name="Jiangwei Wang" userId="S::jwa280@uclive.ac.nz::c32620f7-e4f6-4176-bfa7-df12e9353c1d" providerId="AD" clId="Web-{A318B718-6577-17A4-CA9A-BD5B8B7F8984}" dt="2020-10-14T07:19:33.503" v="47" actId="1076"/>
          <ac:picMkLst>
            <pc:docMk/>
            <pc:sldMk cId="2097590711" sldId="289"/>
            <ac:picMk id="13" creationId="{982FE188-500A-4200-A0B0-C48349143514}"/>
          </ac:picMkLst>
        </pc:picChg>
      </pc:sldChg>
      <pc:sldChg chg="modSp">
        <pc:chgData name="Jiangwei Wang" userId="S::jwa280@uclive.ac.nz::c32620f7-e4f6-4176-bfa7-df12e9353c1d" providerId="AD" clId="Web-{A318B718-6577-17A4-CA9A-BD5B8B7F8984}" dt="2020-10-14T07:30:49.772" v="103" actId="1076"/>
        <pc:sldMkLst>
          <pc:docMk/>
          <pc:sldMk cId="1596927061" sldId="290"/>
        </pc:sldMkLst>
        <pc:spChg chg="mod">
          <ac:chgData name="Jiangwei Wang" userId="S::jwa280@uclive.ac.nz::c32620f7-e4f6-4176-bfa7-df12e9353c1d" providerId="AD" clId="Web-{A318B718-6577-17A4-CA9A-BD5B8B7F8984}" dt="2020-10-14T07:29:57.505" v="98" actId="1076"/>
          <ac:spMkLst>
            <pc:docMk/>
            <pc:sldMk cId="1596927061" sldId="290"/>
            <ac:spMk id="2" creationId="{088AB023-DD33-441C-AD70-DB2C6E74EEF7}"/>
          </ac:spMkLst>
        </pc:spChg>
        <pc:spChg chg="mod">
          <ac:chgData name="Jiangwei Wang" userId="S::jwa280@uclive.ac.nz::c32620f7-e4f6-4176-bfa7-df12e9353c1d" providerId="AD" clId="Web-{A318B718-6577-17A4-CA9A-BD5B8B7F8984}" dt="2020-10-14T07:30:18.553" v="99" actId="1076"/>
          <ac:spMkLst>
            <pc:docMk/>
            <pc:sldMk cId="1596927061" sldId="290"/>
            <ac:spMk id="3" creationId="{11DCB099-98AA-405A-9B26-9A02B7CC3582}"/>
          </ac:spMkLst>
        </pc:spChg>
        <pc:spChg chg="mod">
          <ac:chgData name="Jiangwei Wang" userId="S::jwa280@uclive.ac.nz::c32620f7-e4f6-4176-bfa7-df12e9353c1d" providerId="AD" clId="Web-{A318B718-6577-17A4-CA9A-BD5B8B7F8984}" dt="2020-10-14T07:29:39.599" v="94" actId="1076"/>
          <ac:spMkLst>
            <pc:docMk/>
            <pc:sldMk cId="1596927061" sldId="290"/>
            <ac:spMk id="10" creationId="{09171BA2-C29C-4711-85B1-9657698B9586}"/>
          </ac:spMkLst>
        </pc:spChg>
        <pc:picChg chg="mod">
          <ac:chgData name="Jiangwei Wang" userId="S::jwa280@uclive.ac.nz::c32620f7-e4f6-4176-bfa7-df12e9353c1d" providerId="AD" clId="Web-{A318B718-6577-17A4-CA9A-BD5B8B7F8984}" dt="2020-10-14T07:30:23.131" v="100" actId="1076"/>
          <ac:picMkLst>
            <pc:docMk/>
            <pc:sldMk cId="1596927061" sldId="290"/>
            <ac:picMk id="4" creationId="{4739309A-965E-4395-B892-974637F6D5B3}"/>
          </ac:picMkLst>
        </pc:picChg>
        <pc:picChg chg="mod">
          <ac:chgData name="Jiangwei Wang" userId="S::jwa280@uclive.ac.nz::c32620f7-e4f6-4176-bfa7-df12e9353c1d" providerId="AD" clId="Web-{A318B718-6577-17A4-CA9A-BD5B8B7F8984}" dt="2020-10-14T07:30:27.131" v="101" actId="1076"/>
          <ac:picMkLst>
            <pc:docMk/>
            <pc:sldMk cId="1596927061" sldId="290"/>
            <ac:picMk id="5" creationId="{2D114E79-8D07-422D-B471-7CE021322D1C}"/>
          </ac:picMkLst>
        </pc:picChg>
        <pc:picChg chg="mod">
          <ac:chgData name="Jiangwei Wang" userId="S::jwa280@uclive.ac.nz::c32620f7-e4f6-4176-bfa7-df12e9353c1d" providerId="AD" clId="Web-{A318B718-6577-17A4-CA9A-BD5B8B7F8984}" dt="2020-10-14T07:30:49.772" v="103" actId="1076"/>
          <ac:picMkLst>
            <pc:docMk/>
            <pc:sldMk cId="1596927061" sldId="290"/>
            <ac:picMk id="6" creationId="{DFA674EF-632B-4EF9-AFC9-48E428DF8D7A}"/>
          </ac:picMkLst>
        </pc:picChg>
        <pc:picChg chg="mod">
          <ac:chgData name="Jiangwei Wang" userId="S::jwa280@uclive.ac.nz::c32620f7-e4f6-4176-bfa7-df12e9353c1d" providerId="AD" clId="Web-{A318B718-6577-17A4-CA9A-BD5B8B7F8984}" dt="2020-10-14T07:29:33.333" v="93" actId="1076"/>
          <ac:picMkLst>
            <pc:docMk/>
            <pc:sldMk cId="1596927061" sldId="290"/>
            <ac:picMk id="7" creationId="{4AC688DB-C893-4CC9-B80A-2D23976E020E}"/>
          </ac:picMkLst>
        </pc:picChg>
        <pc:picChg chg="mod">
          <ac:chgData name="Jiangwei Wang" userId="S::jwa280@uclive.ac.nz::c32620f7-e4f6-4176-bfa7-df12e9353c1d" providerId="AD" clId="Web-{A318B718-6577-17A4-CA9A-BD5B8B7F8984}" dt="2020-10-14T07:30:36.131" v="102" actId="1076"/>
          <ac:picMkLst>
            <pc:docMk/>
            <pc:sldMk cId="1596927061" sldId="290"/>
            <ac:picMk id="8" creationId="{6502BE6E-678D-405C-8717-48EC2D9EE37F}"/>
          </ac:picMkLst>
        </pc:picChg>
      </pc:sldChg>
    </pc:docChg>
  </pc:docChgLst>
  <pc:docChgLst>
    <pc:chgData name="Xue Yang" userId="S::xya51@uclive.ac.nz::e29723c3-4db2-431b-b461-74ed8d924920" providerId="AD" clId="Web-{1F8F563D-4F53-412A-E78B-336A07414E64}"/>
    <pc:docChg chg="addSld modSld sldOrd">
      <pc:chgData name="Xue Yang" userId="S::xya51@uclive.ac.nz::e29723c3-4db2-431b-b461-74ed8d924920" providerId="AD" clId="Web-{1F8F563D-4F53-412A-E78B-336A07414E64}" dt="2020-10-13T09:59:15.404" v="453"/>
      <pc:docMkLst>
        <pc:docMk/>
      </pc:docMkLst>
      <pc:sldChg chg="addSp delSp modSp">
        <pc:chgData name="Xue Yang" userId="S::xya51@uclive.ac.nz::e29723c3-4db2-431b-b461-74ed8d924920" providerId="AD" clId="Web-{1F8F563D-4F53-412A-E78B-336A07414E64}" dt="2020-10-13T09:50:47.813" v="324" actId="20577"/>
        <pc:sldMkLst>
          <pc:docMk/>
          <pc:sldMk cId="2941246082" sldId="266"/>
        </pc:sldMkLst>
        <pc:spChg chg="del mod">
          <ac:chgData name="Xue Yang" userId="S::xya51@uclive.ac.nz::e29723c3-4db2-431b-b461-74ed8d924920" providerId="AD" clId="Web-{1F8F563D-4F53-412A-E78B-336A07414E64}" dt="2020-10-13T09:27:06.483" v="157"/>
          <ac:spMkLst>
            <pc:docMk/>
            <pc:sldMk cId="2941246082" sldId="266"/>
            <ac:spMk id="2" creationId="{AD17BD0D-3860-40DC-968E-B5EB546F3B3C}"/>
          </ac:spMkLst>
        </pc:spChg>
        <pc:spChg chg="add mod">
          <ac:chgData name="Xue Yang" userId="S::xya51@uclive.ac.nz::e29723c3-4db2-431b-b461-74ed8d924920" providerId="AD" clId="Web-{1F8F563D-4F53-412A-E78B-336A07414E64}" dt="2020-10-13T09:50:47.813" v="324" actId="20577"/>
          <ac:spMkLst>
            <pc:docMk/>
            <pc:sldMk cId="2941246082" sldId="266"/>
            <ac:spMk id="6" creationId="{154DB861-E0AC-44D9-B48C-E5AF84BAEB6F}"/>
          </ac:spMkLst>
        </pc:spChg>
        <pc:picChg chg="mod">
          <ac:chgData name="Xue Yang" userId="S::xya51@uclive.ac.nz::e29723c3-4db2-431b-b461-74ed8d924920" providerId="AD" clId="Web-{1F8F563D-4F53-412A-E78B-336A07414E64}" dt="2020-10-13T09:27:15.639" v="159" actId="1076"/>
          <ac:picMkLst>
            <pc:docMk/>
            <pc:sldMk cId="2941246082" sldId="266"/>
            <ac:picMk id="3" creationId="{13C481A4-3629-4435-AFC6-3A887A827649}"/>
          </ac:picMkLst>
        </pc:picChg>
        <pc:picChg chg="mod">
          <ac:chgData name="Xue Yang" userId="S::xya51@uclive.ac.nz::e29723c3-4db2-431b-b461-74ed8d924920" providerId="AD" clId="Web-{1F8F563D-4F53-412A-E78B-336A07414E64}" dt="2020-10-13T09:27:10.092" v="158" actId="1076"/>
          <ac:picMkLst>
            <pc:docMk/>
            <pc:sldMk cId="2941246082" sldId="266"/>
            <ac:picMk id="4" creationId="{9DD1E2A3-24A1-4CF6-AA9F-F31946D0ACA3}"/>
          </ac:picMkLst>
        </pc:picChg>
        <pc:picChg chg="add mod">
          <ac:chgData name="Xue Yang" userId="S::xya51@uclive.ac.nz::e29723c3-4db2-431b-b461-74ed8d924920" providerId="AD" clId="Web-{1F8F563D-4F53-412A-E78B-336A07414E64}" dt="2020-10-13T09:49:14.295" v="319" actId="1076"/>
          <ac:picMkLst>
            <pc:docMk/>
            <pc:sldMk cId="2941246082" sldId="266"/>
            <ac:picMk id="5" creationId="{553931DF-B3EA-447F-B785-479402D476F7}"/>
          </ac:picMkLst>
        </pc:picChg>
      </pc:sldChg>
      <pc:sldChg chg="addSp delSp modSp">
        <pc:chgData name="Xue Yang" userId="S::xya51@uclive.ac.nz::e29723c3-4db2-431b-b461-74ed8d924920" providerId="AD" clId="Web-{1F8F563D-4F53-412A-E78B-336A07414E64}" dt="2020-10-13T09:56:33.009" v="451" actId="14100"/>
        <pc:sldMkLst>
          <pc:docMk/>
          <pc:sldMk cId="589282831" sldId="268"/>
        </pc:sldMkLst>
        <pc:spChg chg="add mod">
          <ac:chgData name="Xue Yang" userId="S::xya51@uclive.ac.nz::e29723c3-4db2-431b-b461-74ed8d924920" providerId="AD" clId="Web-{1F8F563D-4F53-412A-E78B-336A07414E64}" dt="2020-10-13T09:56:23.024" v="447" actId="20577"/>
          <ac:spMkLst>
            <pc:docMk/>
            <pc:sldMk cId="589282831" sldId="268"/>
            <ac:spMk id="5" creationId="{18E1D8E8-BF83-4652-978A-0ECD75C3F85E}"/>
          </ac:spMkLst>
        </pc:spChg>
        <pc:picChg chg="add mod">
          <ac:chgData name="Xue Yang" userId="S::xya51@uclive.ac.nz::e29723c3-4db2-431b-b461-74ed8d924920" providerId="AD" clId="Web-{1F8F563D-4F53-412A-E78B-336A07414E64}" dt="2020-10-13T09:56:33.009" v="451" actId="14100"/>
          <ac:picMkLst>
            <pc:docMk/>
            <pc:sldMk cId="589282831" sldId="268"/>
            <ac:picMk id="2" creationId="{C922966A-74F6-4ACA-A60D-ABFB78EACFA2}"/>
          </ac:picMkLst>
        </pc:picChg>
        <pc:picChg chg="del">
          <ac:chgData name="Xue Yang" userId="S::xya51@uclive.ac.nz::e29723c3-4db2-431b-b461-74ed8d924920" providerId="AD" clId="Web-{1F8F563D-4F53-412A-E78B-336A07414E64}" dt="2020-10-13T08:42:39.226" v="1"/>
          <ac:picMkLst>
            <pc:docMk/>
            <pc:sldMk cId="589282831" sldId="268"/>
            <ac:picMk id="3" creationId="{DA1589FF-47DB-495C-83AC-1CC8FA587CB0}"/>
          </ac:picMkLst>
        </pc:picChg>
        <pc:picChg chg="mod">
          <ac:chgData name="Xue Yang" userId="S::xya51@uclive.ac.nz::e29723c3-4db2-431b-b461-74ed8d924920" providerId="AD" clId="Web-{1F8F563D-4F53-412A-E78B-336A07414E64}" dt="2020-10-13T09:56:29.821" v="450" actId="14100"/>
          <ac:picMkLst>
            <pc:docMk/>
            <pc:sldMk cId="589282831" sldId="268"/>
            <ac:picMk id="4" creationId="{254E00CA-F38F-49DC-950F-DD9D63C529D0}"/>
          </ac:picMkLst>
        </pc:picChg>
      </pc:sldChg>
      <pc:sldChg chg="modSp">
        <pc:chgData name="Xue Yang" userId="S::xya51@uclive.ac.nz::e29723c3-4db2-431b-b461-74ed8d924920" providerId="AD" clId="Web-{1F8F563D-4F53-412A-E78B-336A07414E64}" dt="2020-10-13T08:46:45.008" v="24" actId="1076"/>
        <pc:sldMkLst>
          <pc:docMk/>
          <pc:sldMk cId="1303376137" sldId="270"/>
        </pc:sldMkLst>
        <pc:picChg chg="mod">
          <ac:chgData name="Xue Yang" userId="S::xya51@uclive.ac.nz::e29723c3-4db2-431b-b461-74ed8d924920" providerId="AD" clId="Web-{1F8F563D-4F53-412A-E78B-336A07414E64}" dt="2020-10-13T08:46:40.081" v="22" actId="1076"/>
          <ac:picMkLst>
            <pc:docMk/>
            <pc:sldMk cId="1303376137" sldId="270"/>
            <ac:picMk id="4" creationId="{DC55A715-3807-4155-881A-2DC2B28CD242}"/>
          </ac:picMkLst>
        </pc:picChg>
        <pc:picChg chg="mod">
          <ac:chgData name="Xue Yang" userId="S::xya51@uclive.ac.nz::e29723c3-4db2-431b-b461-74ed8d924920" providerId="AD" clId="Web-{1F8F563D-4F53-412A-E78B-336A07414E64}" dt="2020-10-13T08:46:42.241" v="23" actId="1076"/>
          <ac:picMkLst>
            <pc:docMk/>
            <pc:sldMk cId="1303376137" sldId="270"/>
            <ac:picMk id="5" creationId="{21667F84-1D3B-48D2-8988-5E0E8397AC9E}"/>
          </ac:picMkLst>
        </pc:picChg>
        <pc:picChg chg="mod">
          <ac:chgData name="Xue Yang" userId="S::xya51@uclive.ac.nz::e29723c3-4db2-431b-b461-74ed8d924920" providerId="AD" clId="Web-{1F8F563D-4F53-412A-E78B-336A07414E64}" dt="2020-10-13T08:46:45.008" v="24" actId="1076"/>
          <ac:picMkLst>
            <pc:docMk/>
            <pc:sldMk cId="1303376137" sldId="270"/>
            <ac:picMk id="6" creationId="{731E001C-A24C-41A5-8680-1CDFAC1439AB}"/>
          </ac:picMkLst>
        </pc:picChg>
      </pc:sldChg>
      <pc:sldChg chg="addSp modSp ord">
        <pc:chgData name="Xue Yang" userId="S::xya51@uclive.ac.nz::e29723c3-4db2-431b-b461-74ed8d924920" providerId="AD" clId="Web-{1F8F563D-4F53-412A-E78B-336A07414E64}" dt="2020-10-13T09:48:47.888" v="315" actId="20577"/>
        <pc:sldMkLst>
          <pc:docMk/>
          <pc:sldMk cId="2100141020" sldId="271"/>
        </pc:sldMkLst>
        <pc:spChg chg="add mod">
          <ac:chgData name="Xue Yang" userId="S::xya51@uclive.ac.nz::e29723c3-4db2-431b-b461-74ed8d924920" providerId="AD" clId="Web-{1F8F563D-4F53-412A-E78B-336A07414E64}" dt="2020-10-13T09:48:47.888" v="315" actId="20577"/>
          <ac:spMkLst>
            <pc:docMk/>
            <pc:sldMk cId="2100141020" sldId="271"/>
            <ac:spMk id="2" creationId="{D8DE86AA-D835-4095-96C5-684302B0AABE}"/>
          </ac:spMkLst>
        </pc:spChg>
        <pc:picChg chg="mod">
          <ac:chgData name="Xue Yang" userId="S::xya51@uclive.ac.nz::e29723c3-4db2-431b-b461-74ed8d924920" providerId="AD" clId="Web-{1F8F563D-4F53-412A-E78B-336A07414E64}" dt="2020-10-13T08:46:58.672" v="25" actId="1076"/>
          <ac:picMkLst>
            <pc:docMk/>
            <pc:sldMk cId="2100141020" sldId="271"/>
            <ac:picMk id="4" creationId="{70888039-75C4-4530-BDBE-D0F40C688446}"/>
          </ac:picMkLst>
        </pc:picChg>
        <pc:picChg chg="mod">
          <ac:chgData name="Xue Yang" userId="S::xya51@uclive.ac.nz::e29723c3-4db2-431b-b461-74ed8d924920" providerId="AD" clId="Web-{1F8F563D-4F53-412A-E78B-336A07414E64}" dt="2020-10-13T08:47:00.791" v="26" actId="1076"/>
          <ac:picMkLst>
            <pc:docMk/>
            <pc:sldMk cId="2100141020" sldId="271"/>
            <ac:picMk id="5" creationId="{E7031D44-E673-4970-A803-B6020A15CEB3}"/>
          </ac:picMkLst>
        </pc:picChg>
      </pc:sldChg>
      <pc:sldChg chg="addSp delSp modSp">
        <pc:chgData name="Xue Yang" userId="S::xya51@uclive.ac.nz::e29723c3-4db2-431b-b461-74ed8d924920" providerId="AD" clId="Web-{1F8F563D-4F53-412A-E78B-336A07414E64}" dt="2020-10-13T09:59:15.404" v="453"/>
        <pc:sldMkLst>
          <pc:docMk/>
          <pc:sldMk cId="2989881422" sldId="277"/>
        </pc:sldMkLst>
        <pc:spChg chg="add del mod">
          <ac:chgData name="Xue Yang" userId="S::xya51@uclive.ac.nz::e29723c3-4db2-431b-b461-74ed8d924920" providerId="AD" clId="Web-{1F8F563D-4F53-412A-E78B-336A07414E64}" dt="2020-10-13T08:45:27.835" v="10"/>
          <ac:spMkLst>
            <pc:docMk/>
            <pc:sldMk cId="2989881422" sldId="277"/>
            <ac:spMk id="4" creationId="{5A07496B-C501-4C3C-ADA2-EAF8F0F9B2E1}"/>
          </ac:spMkLst>
        </pc:spChg>
        <pc:spChg chg="add mod">
          <ac:chgData name="Xue Yang" userId="S::xya51@uclive.ac.nz::e29723c3-4db2-431b-b461-74ed8d924920" providerId="AD" clId="Web-{1F8F563D-4F53-412A-E78B-336A07414E64}" dt="2020-10-13T09:59:15.404" v="453"/>
          <ac:spMkLst>
            <pc:docMk/>
            <pc:sldMk cId="2989881422" sldId="277"/>
            <ac:spMk id="5" creationId="{9D6F82EB-A4A8-4681-BDE2-EFE1E7429517}"/>
          </ac:spMkLst>
        </pc:spChg>
        <pc:picChg chg="add mod ord">
          <ac:chgData name="Xue Yang" userId="S::xya51@uclive.ac.nz::e29723c3-4db2-431b-b461-74ed8d924920" providerId="AD" clId="Web-{1F8F563D-4F53-412A-E78B-336A07414E64}" dt="2020-10-13T08:46:19.893" v="21"/>
          <ac:picMkLst>
            <pc:docMk/>
            <pc:sldMk cId="2989881422" sldId="277"/>
            <ac:picMk id="2" creationId="{13A65179-499F-4426-B39B-AB7807942CD2}"/>
          </ac:picMkLst>
        </pc:picChg>
        <pc:picChg chg="del mod">
          <ac:chgData name="Xue Yang" userId="S::xya51@uclive.ac.nz::e29723c3-4db2-431b-b461-74ed8d924920" providerId="AD" clId="Web-{1F8F563D-4F53-412A-E78B-336A07414E64}" dt="2020-10-13T08:45:20.841" v="9"/>
          <ac:picMkLst>
            <pc:docMk/>
            <pc:sldMk cId="2989881422" sldId="277"/>
            <ac:picMk id="6" creationId="{A78879ED-A73C-416E-A05D-22D6A52A56A1}"/>
          </ac:picMkLst>
        </pc:picChg>
        <pc:picChg chg="mod">
          <ac:chgData name="Xue Yang" userId="S::xya51@uclive.ac.nz::e29723c3-4db2-431b-b461-74ed8d924920" providerId="AD" clId="Web-{1F8F563D-4F53-412A-E78B-336A07414E64}" dt="2020-10-13T08:46:10.312" v="19" actId="1076"/>
          <ac:picMkLst>
            <pc:docMk/>
            <pc:sldMk cId="2989881422" sldId="277"/>
            <ac:picMk id="7" creationId="{BF9DC87F-12B7-497F-8604-60F1011B2BF7}"/>
          </ac:picMkLst>
        </pc:picChg>
      </pc:sldChg>
      <pc:sldChg chg="addSp delSp modSp new">
        <pc:chgData name="Xue Yang" userId="S::xya51@uclive.ac.nz::e29723c3-4db2-431b-b461-74ed8d924920" providerId="AD" clId="Web-{1F8F563D-4F53-412A-E78B-336A07414E64}" dt="2020-10-13T08:53:31.527" v="60" actId="14100"/>
        <pc:sldMkLst>
          <pc:docMk/>
          <pc:sldMk cId="787978044" sldId="281"/>
        </pc:sldMkLst>
        <pc:spChg chg="del">
          <ac:chgData name="Xue Yang" userId="S::xya51@uclive.ac.nz::e29723c3-4db2-431b-b461-74ed8d924920" providerId="AD" clId="Web-{1F8F563D-4F53-412A-E78B-336A07414E64}" dt="2020-10-13T08:50:10.351" v="34"/>
          <ac:spMkLst>
            <pc:docMk/>
            <pc:sldMk cId="787978044" sldId="281"/>
            <ac:spMk id="2" creationId="{09951018-2D45-4466-B785-840E9F09BE2D}"/>
          </ac:spMkLst>
        </pc:spChg>
        <pc:spChg chg="del">
          <ac:chgData name="Xue Yang" userId="S::xya51@uclive.ac.nz::e29723c3-4db2-431b-b461-74ed8d924920" providerId="AD" clId="Web-{1F8F563D-4F53-412A-E78B-336A07414E64}" dt="2020-10-13T08:50:05.038" v="32"/>
          <ac:spMkLst>
            <pc:docMk/>
            <pc:sldMk cId="787978044" sldId="281"/>
            <ac:spMk id="3" creationId="{19D1ACCD-44BE-46DC-A399-7FEEA5A98F38}"/>
          </ac:spMkLst>
        </pc:spChg>
        <pc:picChg chg="add mod ord">
          <ac:chgData name="Xue Yang" userId="S::xya51@uclive.ac.nz::e29723c3-4db2-431b-b461-74ed8d924920" providerId="AD" clId="Web-{1F8F563D-4F53-412A-E78B-336A07414E64}" dt="2020-10-13T08:53:12.245" v="56" actId="14100"/>
          <ac:picMkLst>
            <pc:docMk/>
            <pc:sldMk cId="787978044" sldId="281"/>
            <ac:picMk id="4" creationId="{ACEE994C-86ED-46CC-806E-8B1EBBA5F138}"/>
          </ac:picMkLst>
        </pc:picChg>
        <pc:picChg chg="add mod">
          <ac:chgData name="Xue Yang" userId="S::xya51@uclive.ac.nz::e29723c3-4db2-431b-b461-74ed8d924920" providerId="AD" clId="Web-{1F8F563D-4F53-412A-E78B-336A07414E64}" dt="2020-10-13T08:53:31.527" v="60" actId="14100"/>
          <ac:picMkLst>
            <pc:docMk/>
            <pc:sldMk cId="787978044" sldId="281"/>
            <ac:picMk id="6" creationId="{19965059-2C65-4C84-BB1A-4CFE591BFE8F}"/>
          </ac:picMkLst>
        </pc:picChg>
      </pc:sldChg>
      <pc:sldChg chg="addSp delSp modSp new ord">
        <pc:chgData name="Xue Yang" userId="S::xya51@uclive.ac.nz::e29723c3-4db2-431b-b461-74ed8d924920" providerId="AD" clId="Web-{1F8F563D-4F53-412A-E78B-336A07414E64}" dt="2020-10-13T09:42:31.395" v="204" actId="14100"/>
        <pc:sldMkLst>
          <pc:docMk/>
          <pc:sldMk cId="1599598616" sldId="282"/>
        </pc:sldMkLst>
        <pc:spChg chg="del">
          <ac:chgData name="Xue Yang" userId="S::xya51@uclive.ac.nz::e29723c3-4db2-431b-b461-74ed8d924920" providerId="AD" clId="Web-{1F8F563D-4F53-412A-E78B-336A07414E64}" dt="2020-10-13T08:52:02.259" v="43"/>
          <ac:spMkLst>
            <pc:docMk/>
            <pc:sldMk cId="1599598616" sldId="282"/>
            <ac:spMk id="2" creationId="{3F0783A6-AEFA-48E9-99CA-455618B1B071}"/>
          </ac:spMkLst>
        </pc:spChg>
        <pc:spChg chg="del">
          <ac:chgData name="Xue Yang" userId="S::xya51@uclive.ac.nz::e29723c3-4db2-431b-b461-74ed8d924920" providerId="AD" clId="Web-{1F8F563D-4F53-412A-E78B-336A07414E64}" dt="2020-10-13T08:51:51.369" v="42"/>
          <ac:spMkLst>
            <pc:docMk/>
            <pc:sldMk cId="1599598616" sldId="282"/>
            <ac:spMk id="3" creationId="{5CD20406-76CC-45E2-AC4B-FCDF83D2AA48}"/>
          </ac:spMkLst>
        </pc:spChg>
        <pc:spChg chg="add del mod">
          <ac:chgData name="Xue Yang" userId="S::xya51@uclive.ac.nz::e29723c3-4db2-431b-b461-74ed8d924920" providerId="AD" clId="Web-{1F8F563D-4F53-412A-E78B-336A07414E64}" dt="2020-10-13T08:54:21.591" v="62"/>
          <ac:spMkLst>
            <pc:docMk/>
            <pc:sldMk cId="1599598616" sldId="282"/>
            <ac:spMk id="6" creationId="{C1BED2A5-061E-4966-BA7E-160CBFD735A0}"/>
          </ac:spMkLst>
        </pc:spChg>
        <pc:spChg chg="add del mod">
          <ac:chgData name="Xue Yang" userId="S::xya51@uclive.ac.nz::e29723c3-4db2-431b-b461-74ed8d924920" providerId="AD" clId="Web-{1F8F563D-4F53-412A-E78B-336A07414E64}" dt="2020-10-13T09:42:16.676" v="199"/>
          <ac:spMkLst>
            <pc:docMk/>
            <pc:sldMk cId="1599598616" sldId="282"/>
            <ac:spMk id="11" creationId="{6439EEEA-1CBB-49AF-9135-E4DD61DDDA05}"/>
          </ac:spMkLst>
        </pc:spChg>
        <pc:picChg chg="add del mod ord">
          <ac:chgData name="Xue Yang" userId="S::xya51@uclive.ac.nz::e29723c3-4db2-431b-b461-74ed8d924920" providerId="AD" clId="Web-{1F8F563D-4F53-412A-E78B-336A07414E64}" dt="2020-10-13T08:54:03.434" v="61"/>
          <ac:picMkLst>
            <pc:docMk/>
            <pc:sldMk cId="1599598616" sldId="282"/>
            <ac:picMk id="4" creationId="{A782538F-D5E5-4C1B-972F-99593EC40DB9}"/>
          </ac:picMkLst>
        </pc:picChg>
        <pc:picChg chg="add del mod ord">
          <ac:chgData name="Xue Yang" userId="S::xya51@uclive.ac.nz::e29723c3-4db2-431b-b461-74ed8d924920" providerId="AD" clId="Web-{1F8F563D-4F53-412A-E78B-336A07414E64}" dt="2020-10-13T09:41:53.441" v="198"/>
          <ac:picMkLst>
            <pc:docMk/>
            <pc:sldMk cId="1599598616" sldId="282"/>
            <ac:picMk id="7" creationId="{F4AAB4C0-6527-47DD-9813-A32C6394E21A}"/>
          </ac:picMkLst>
        </pc:picChg>
        <pc:picChg chg="add del mod">
          <ac:chgData name="Xue Yang" userId="S::xya51@uclive.ac.nz::e29723c3-4db2-431b-b461-74ed8d924920" providerId="AD" clId="Web-{1F8F563D-4F53-412A-E78B-336A07414E64}" dt="2020-10-13T08:57:23.626" v="72"/>
          <ac:picMkLst>
            <pc:docMk/>
            <pc:sldMk cId="1599598616" sldId="282"/>
            <ac:picMk id="8" creationId="{40A589CE-E22F-412C-8739-BA496123C78A}"/>
          </ac:picMkLst>
        </pc:picChg>
        <pc:picChg chg="add del mod">
          <ac:chgData name="Xue Yang" userId="S::xya51@uclive.ac.nz::e29723c3-4db2-431b-b461-74ed8d924920" providerId="AD" clId="Web-{1F8F563D-4F53-412A-E78B-336A07414E64}" dt="2020-10-13T09:01:10.210" v="81"/>
          <ac:picMkLst>
            <pc:docMk/>
            <pc:sldMk cId="1599598616" sldId="282"/>
            <ac:picMk id="9" creationId="{650E2743-D8CF-4D8B-BAE7-F4D577D30F2A}"/>
          </ac:picMkLst>
        </pc:picChg>
        <pc:picChg chg="add mod ord">
          <ac:chgData name="Xue Yang" userId="S::xya51@uclive.ac.nz::e29723c3-4db2-431b-b461-74ed8d924920" providerId="AD" clId="Web-{1F8F563D-4F53-412A-E78B-336A07414E64}" dt="2020-10-13T09:42:31.395" v="204" actId="14100"/>
          <ac:picMkLst>
            <pc:docMk/>
            <pc:sldMk cId="1599598616" sldId="282"/>
            <ac:picMk id="12" creationId="{F7C89FE8-AA68-4D6B-A616-D2E4ECAE3231}"/>
          </ac:picMkLst>
        </pc:picChg>
      </pc:sldChg>
      <pc:sldChg chg="addSp delSp modSp new ord">
        <pc:chgData name="Xue Yang" userId="S::xya51@uclive.ac.nz::e29723c3-4db2-431b-b461-74ed8d924920" providerId="AD" clId="Web-{1F8F563D-4F53-412A-E78B-336A07414E64}" dt="2020-10-13T09:06:45.030" v="86" actId="14100"/>
        <pc:sldMkLst>
          <pc:docMk/>
          <pc:sldMk cId="1330695828" sldId="283"/>
        </pc:sldMkLst>
        <pc:spChg chg="del">
          <ac:chgData name="Xue Yang" userId="S::xya51@uclive.ac.nz::e29723c3-4db2-431b-b461-74ed8d924920" providerId="AD" clId="Web-{1F8F563D-4F53-412A-E78B-336A07414E64}" dt="2020-10-13T08:57:36.377" v="76"/>
          <ac:spMkLst>
            <pc:docMk/>
            <pc:sldMk cId="1330695828" sldId="283"/>
            <ac:spMk id="2" creationId="{97001517-F682-48D0-B8DC-851021874667}"/>
          </ac:spMkLst>
        </pc:spChg>
        <pc:spChg chg="del">
          <ac:chgData name="Xue Yang" userId="S::xya51@uclive.ac.nz::e29723c3-4db2-431b-b461-74ed8d924920" providerId="AD" clId="Web-{1F8F563D-4F53-412A-E78B-336A07414E64}" dt="2020-10-13T08:57:27.877" v="73"/>
          <ac:spMkLst>
            <pc:docMk/>
            <pc:sldMk cId="1330695828" sldId="283"/>
            <ac:spMk id="3" creationId="{1E840FC7-8D3B-415F-8672-CDFE320D2AC1}"/>
          </ac:spMkLst>
        </pc:spChg>
        <pc:picChg chg="add mod ord">
          <ac:chgData name="Xue Yang" userId="S::xya51@uclive.ac.nz::e29723c3-4db2-431b-b461-74ed8d924920" providerId="AD" clId="Web-{1F8F563D-4F53-412A-E78B-336A07414E64}" dt="2020-10-13T09:06:45.030" v="86" actId="14100"/>
          <ac:picMkLst>
            <pc:docMk/>
            <pc:sldMk cId="1330695828" sldId="283"/>
            <ac:picMk id="4" creationId="{865856E1-9ABB-4EF6-B087-E68AEF091CE7}"/>
          </ac:picMkLst>
        </pc:picChg>
      </pc:sldChg>
      <pc:sldChg chg="addSp delSp modSp new mod setBg">
        <pc:chgData name="Xue Yang" userId="S::xya51@uclive.ac.nz::e29723c3-4db2-431b-b461-74ed8d924920" providerId="AD" clId="Web-{1F8F563D-4F53-412A-E78B-336A07414E64}" dt="2020-10-13T09:26:49.623" v="151" actId="20577"/>
        <pc:sldMkLst>
          <pc:docMk/>
          <pc:sldMk cId="1480840315" sldId="285"/>
        </pc:sldMkLst>
        <pc:spChg chg="mod">
          <ac:chgData name="Xue Yang" userId="S::xya51@uclive.ac.nz::e29723c3-4db2-431b-b461-74ed8d924920" providerId="AD" clId="Web-{1F8F563D-4F53-412A-E78B-336A07414E64}" dt="2020-10-13T09:26:49.623" v="151" actId="20577"/>
          <ac:spMkLst>
            <pc:docMk/>
            <pc:sldMk cId="1480840315" sldId="285"/>
            <ac:spMk id="2" creationId="{55DDF532-69F8-42B2-95F6-0BC12F5DC13C}"/>
          </ac:spMkLst>
        </pc:spChg>
        <pc:spChg chg="del">
          <ac:chgData name="Xue Yang" userId="S::xya51@uclive.ac.nz::e29723c3-4db2-431b-b461-74ed8d924920" providerId="AD" clId="Web-{1F8F563D-4F53-412A-E78B-336A07414E64}" dt="2020-10-13T09:26:19.324" v="134"/>
          <ac:spMkLst>
            <pc:docMk/>
            <pc:sldMk cId="1480840315" sldId="285"/>
            <ac:spMk id="3" creationId="{D5FCE9D6-F45E-4603-A1C8-BBB3B1AD0C25}"/>
          </ac:spMkLst>
        </pc:spChg>
        <pc:spChg chg="add">
          <ac:chgData name="Xue Yang" userId="S::xya51@uclive.ac.nz::e29723c3-4db2-431b-b461-74ed8d924920" providerId="AD" clId="Web-{1F8F563D-4F53-412A-E78B-336A07414E64}" dt="2020-10-13T09:26:19.324" v="134"/>
          <ac:spMkLst>
            <pc:docMk/>
            <pc:sldMk cId="1480840315" sldId="285"/>
            <ac:spMk id="8" creationId="{8D06CE56-3881-4ADA-8CEF-D18B02C242A3}"/>
          </ac:spMkLst>
        </pc:spChg>
        <pc:spChg chg="add">
          <ac:chgData name="Xue Yang" userId="S::xya51@uclive.ac.nz::e29723c3-4db2-431b-b461-74ed8d924920" providerId="AD" clId="Web-{1F8F563D-4F53-412A-E78B-336A07414E64}" dt="2020-10-13T09:26:19.324" v="134"/>
          <ac:spMkLst>
            <pc:docMk/>
            <pc:sldMk cId="1480840315" sldId="285"/>
            <ac:spMk id="10" creationId="{79F3C543-62EC-4433-9C93-A2CD8764E9B4}"/>
          </ac:spMkLst>
        </pc:spChg>
        <pc:spChg chg="add">
          <ac:chgData name="Xue Yang" userId="S::xya51@uclive.ac.nz::e29723c3-4db2-431b-b461-74ed8d924920" providerId="AD" clId="Web-{1F8F563D-4F53-412A-E78B-336A07414E64}" dt="2020-10-13T09:26:19.324" v="134"/>
          <ac:spMkLst>
            <pc:docMk/>
            <pc:sldMk cId="1480840315" sldId="285"/>
            <ac:spMk id="12" creationId="{FFD48BC7-DC40-47DE-87EE-9F4B6ECB9ABB}"/>
          </ac:spMkLst>
        </pc:spChg>
        <pc:spChg chg="add">
          <ac:chgData name="Xue Yang" userId="S::xya51@uclive.ac.nz::e29723c3-4db2-431b-b461-74ed8d924920" providerId="AD" clId="Web-{1F8F563D-4F53-412A-E78B-336A07414E64}" dt="2020-10-13T09:26:19.324" v="134"/>
          <ac:spMkLst>
            <pc:docMk/>
            <pc:sldMk cId="1480840315" sldId="285"/>
            <ac:spMk id="14" creationId="{E502BBC7-2C76-46F3-BC24-5985BC13DB88}"/>
          </ac:spMkLst>
        </pc:spChg>
        <pc:spChg chg="add">
          <ac:chgData name="Xue Yang" userId="S::xya51@uclive.ac.nz::e29723c3-4db2-431b-b461-74ed8d924920" providerId="AD" clId="Web-{1F8F563D-4F53-412A-E78B-336A07414E64}" dt="2020-10-13T09:26:19.324" v="134"/>
          <ac:spMkLst>
            <pc:docMk/>
            <pc:sldMk cId="1480840315" sldId="285"/>
            <ac:spMk id="16" creationId="{9C45F024-2468-4D8A-9E11-BB2B1E0A3B37}"/>
          </ac:spMkLst>
        </pc:spChg>
        <pc:spChg chg="add">
          <ac:chgData name="Xue Yang" userId="S::xya51@uclive.ac.nz::e29723c3-4db2-431b-b461-74ed8d924920" providerId="AD" clId="Web-{1F8F563D-4F53-412A-E78B-336A07414E64}" dt="2020-10-13T09:26:19.324" v="134"/>
          <ac:spMkLst>
            <pc:docMk/>
            <pc:sldMk cId="1480840315" sldId="285"/>
            <ac:spMk id="18" creationId="{3629484E-3792-4B3D-89AD-7C8A1ED0E0D4}"/>
          </ac:spMkLst>
        </pc:spChg>
      </pc:sldChg>
    </pc:docChg>
  </pc:docChgLst>
  <pc:docChgLst>
    <pc:chgData name="Shanshan Liu" userId="S::sli198@uclive.ac.nz::36aaa31a-de23-44ce-ba4f-b23654711396" providerId="AD" clId="Web-{063B2A7C-C5A7-DF98-6F90-9CF6D2DCEAD7}"/>
    <pc:docChg chg="modSld">
      <pc:chgData name="Shanshan Liu" userId="S::sli198@uclive.ac.nz::36aaa31a-de23-44ce-ba4f-b23654711396" providerId="AD" clId="Web-{063B2A7C-C5A7-DF98-6F90-9CF6D2DCEAD7}" dt="2020-10-19T01:21:03.398" v="13" actId="20577"/>
      <pc:docMkLst>
        <pc:docMk/>
      </pc:docMkLst>
      <pc:sldChg chg="modSp">
        <pc:chgData name="Shanshan Liu" userId="S::sli198@uclive.ac.nz::36aaa31a-de23-44ce-ba4f-b23654711396" providerId="AD" clId="Web-{063B2A7C-C5A7-DF98-6F90-9CF6D2DCEAD7}" dt="2020-10-19T01:21:03.398" v="12" actId="20577"/>
        <pc:sldMkLst>
          <pc:docMk/>
          <pc:sldMk cId="2864008837" sldId="258"/>
        </pc:sldMkLst>
        <pc:spChg chg="mod">
          <ac:chgData name="Shanshan Liu" userId="S::sli198@uclive.ac.nz::36aaa31a-de23-44ce-ba4f-b23654711396" providerId="AD" clId="Web-{063B2A7C-C5A7-DF98-6F90-9CF6D2DCEAD7}" dt="2020-10-19T01:21:03.398" v="12" actId="20577"/>
          <ac:spMkLst>
            <pc:docMk/>
            <pc:sldMk cId="2864008837" sldId="258"/>
            <ac:spMk id="3" creationId="{27118B8E-F5E9-45C4-B112-945B59E5985C}"/>
          </ac:spMkLst>
        </pc:spChg>
      </pc:sldChg>
    </pc:docChg>
  </pc:docChgLst>
  <pc:docChgLst>
    <pc:chgData name="Jiangwei Wang" userId="S::jwa280@uclive.ac.nz::c32620f7-e4f6-4176-bfa7-df12e9353c1d" providerId="AD" clId="Web-{968A54D9-A4CA-7BCF-D2E5-AB6382A8C7F1}"/>
    <pc:docChg chg="modSld">
      <pc:chgData name="Jiangwei Wang" userId="S::jwa280@uclive.ac.nz::c32620f7-e4f6-4176-bfa7-df12e9353c1d" providerId="AD" clId="Web-{968A54D9-A4CA-7BCF-D2E5-AB6382A8C7F1}" dt="2020-10-13T22:18:51.632" v="36" actId="14100"/>
      <pc:docMkLst>
        <pc:docMk/>
      </pc:docMkLst>
      <pc:sldChg chg="addSp delSp modSp">
        <pc:chgData name="Jiangwei Wang" userId="S::jwa280@uclive.ac.nz::c32620f7-e4f6-4176-bfa7-df12e9353c1d" providerId="AD" clId="Web-{968A54D9-A4CA-7BCF-D2E5-AB6382A8C7F1}" dt="2020-10-13T22:17:08.786" v="28" actId="1076"/>
        <pc:sldMkLst>
          <pc:docMk/>
          <pc:sldMk cId="3168339312" sldId="262"/>
        </pc:sldMkLst>
        <pc:spChg chg="del">
          <ac:chgData name="Jiangwei Wang" userId="S::jwa280@uclive.ac.nz::c32620f7-e4f6-4176-bfa7-df12e9353c1d" providerId="AD" clId="Web-{968A54D9-A4CA-7BCF-D2E5-AB6382A8C7F1}" dt="2020-10-13T22:16:55.598" v="25"/>
          <ac:spMkLst>
            <pc:docMk/>
            <pc:sldMk cId="3168339312" sldId="262"/>
            <ac:spMk id="5" creationId="{614182A7-F846-41F5-A7AB-E64C590D01DF}"/>
          </ac:spMkLst>
        </pc:spChg>
        <pc:picChg chg="add mod ord">
          <ac:chgData name="Jiangwei Wang" userId="S::jwa280@uclive.ac.nz::c32620f7-e4f6-4176-bfa7-df12e9353c1d" providerId="AD" clId="Web-{968A54D9-A4CA-7BCF-D2E5-AB6382A8C7F1}" dt="2020-10-13T22:17:08.786" v="28" actId="1076"/>
          <ac:picMkLst>
            <pc:docMk/>
            <pc:sldMk cId="3168339312" sldId="262"/>
            <ac:picMk id="2" creationId="{5EE5A40A-FAA7-475D-B9D6-9B99BD5E4584}"/>
          </ac:picMkLst>
        </pc:picChg>
      </pc:sldChg>
      <pc:sldChg chg="addSp delSp modSp">
        <pc:chgData name="Jiangwei Wang" userId="S::jwa280@uclive.ac.nz::c32620f7-e4f6-4176-bfa7-df12e9353c1d" providerId="AD" clId="Web-{968A54D9-A4CA-7BCF-D2E5-AB6382A8C7F1}" dt="2020-10-13T22:18:51.632" v="36" actId="14100"/>
        <pc:sldMkLst>
          <pc:docMk/>
          <pc:sldMk cId="4238761180" sldId="273"/>
        </pc:sldMkLst>
        <pc:spChg chg="del">
          <ac:chgData name="Jiangwei Wang" userId="S::jwa280@uclive.ac.nz::c32620f7-e4f6-4176-bfa7-df12e9353c1d" providerId="AD" clId="Web-{968A54D9-A4CA-7BCF-D2E5-AB6382A8C7F1}" dt="2020-10-13T22:18:00.896" v="29"/>
          <ac:spMkLst>
            <pc:docMk/>
            <pc:sldMk cId="4238761180" sldId="273"/>
            <ac:spMk id="3" creationId="{33DEC7CC-6E1E-423D-8ED9-F01670593930}"/>
          </ac:spMkLst>
        </pc:spChg>
        <pc:picChg chg="add mod ord">
          <ac:chgData name="Jiangwei Wang" userId="S::jwa280@uclive.ac.nz::c32620f7-e4f6-4176-bfa7-df12e9353c1d" providerId="AD" clId="Web-{968A54D9-A4CA-7BCF-D2E5-AB6382A8C7F1}" dt="2020-10-13T22:18:51.632" v="36" actId="14100"/>
          <ac:picMkLst>
            <pc:docMk/>
            <pc:sldMk cId="4238761180" sldId="273"/>
            <ac:picMk id="2" creationId="{3F638384-65D9-4792-A705-8F0318F10D89}"/>
          </ac:picMkLst>
        </pc:picChg>
      </pc:sldChg>
      <pc:sldChg chg="addSp delSp modSp">
        <pc:chgData name="Jiangwei Wang" userId="S::jwa280@uclive.ac.nz::c32620f7-e4f6-4176-bfa7-df12e9353c1d" providerId="AD" clId="Web-{968A54D9-A4CA-7BCF-D2E5-AB6382A8C7F1}" dt="2020-10-13T22:11:30.654" v="24" actId="1076"/>
        <pc:sldMkLst>
          <pc:docMk/>
          <pc:sldMk cId="1589447666" sldId="288"/>
        </pc:sldMkLst>
        <pc:spChg chg="add del mod">
          <ac:chgData name="Jiangwei Wang" userId="S::jwa280@uclive.ac.nz::c32620f7-e4f6-4176-bfa7-df12e9353c1d" providerId="AD" clId="Web-{968A54D9-A4CA-7BCF-D2E5-AB6382A8C7F1}" dt="2020-10-13T22:01:12.125" v="7"/>
          <ac:spMkLst>
            <pc:docMk/>
            <pc:sldMk cId="1589447666" sldId="288"/>
            <ac:spMk id="4" creationId="{69C63571-D9E9-48DE-8E30-3FDB35A84065}"/>
          </ac:spMkLst>
        </pc:spChg>
        <pc:spChg chg="mod">
          <ac:chgData name="Jiangwei Wang" userId="S::jwa280@uclive.ac.nz::c32620f7-e4f6-4176-bfa7-df12e9353c1d" providerId="AD" clId="Web-{968A54D9-A4CA-7BCF-D2E5-AB6382A8C7F1}" dt="2020-10-13T22:11:30.654" v="24" actId="1076"/>
          <ac:spMkLst>
            <pc:docMk/>
            <pc:sldMk cId="1589447666" sldId="288"/>
            <ac:spMk id="8" creationId="{BC39BCDD-4C65-41FF-A119-4AD4CA1529A1}"/>
          </ac:spMkLst>
        </pc:spChg>
        <pc:spChg chg="mod">
          <ac:chgData name="Jiangwei Wang" userId="S::jwa280@uclive.ac.nz::c32620f7-e4f6-4176-bfa7-df12e9353c1d" providerId="AD" clId="Web-{968A54D9-A4CA-7BCF-D2E5-AB6382A8C7F1}" dt="2020-10-13T22:10:56.887" v="22" actId="1076"/>
          <ac:spMkLst>
            <pc:docMk/>
            <pc:sldMk cId="1589447666" sldId="288"/>
            <ac:spMk id="12" creationId="{CCF1EE66-5E6E-47BA-9EC1-8B82ABDA4476}"/>
          </ac:spMkLst>
        </pc:spChg>
        <pc:picChg chg="add del mod">
          <ac:chgData name="Jiangwei Wang" userId="S::jwa280@uclive.ac.nz::c32620f7-e4f6-4176-bfa7-df12e9353c1d" providerId="AD" clId="Web-{968A54D9-A4CA-7BCF-D2E5-AB6382A8C7F1}" dt="2020-10-13T22:09:20.213" v="15"/>
          <ac:picMkLst>
            <pc:docMk/>
            <pc:sldMk cId="1589447666" sldId="288"/>
            <ac:picMk id="2" creationId="{16A85D5C-A779-427F-AF74-EB08A7385246}"/>
          </ac:picMkLst>
        </pc:picChg>
        <pc:picChg chg="add mod">
          <ac:chgData name="Jiangwei Wang" userId="S::jwa280@uclive.ac.nz::c32620f7-e4f6-4176-bfa7-df12e9353c1d" providerId="AD" clId="Web-{968A54D9-A4CA-7BCF-D2E5-AB6382A8C7F1}" dt="2020-10-13T22:10:30.090" v="21" actId="1076"/>
          <ac:picMkLst>
            <pc:docMk/>
            <pc:sldMk cId="1589447666" sldId="288"/>
            <ac:picMk id="5" creationId="{C9C58A63-B484-4885-9B74-FF99FB08284A}"/>
          </ac:picMkLst>
        </pc:picChg>
        <pc:picChg chg="del">
          <ac:chgData name="Jiangwei Wang" userId="S::jwa280@uclive.ac.nz::c32620f7-e4f6-4176-bfa7-df12e9353c1d" providerId="AD" clId="Web-{968A54D9-A4CA-7BCF-D2E5-AB6382A8C7F1}" dt="2020-10-13T22:00:58.437" v="2"/>
          <ac:picMkLst>
            <pc:docMk/>
            <pc:sldMk cId="1589447666" sldId="288"/>
            <ac:picMk id="9" creationId="{0651CDCE-4CFC-4C61-BDC3-0D3ABAB9A839}"/>
          </ac:picMkLst>
        </pc:picChg>
      </pc:sldChg>
    </pc:docChg>
  </pc:docChgLst>
  <pc:docChgLst>
    <pc:chgData name="Jiangwei Wang" userId="S::jwa280@uclive.ac.nz::c32620f7-e4f6-4176-bfa7-df12e9353c1d" providerId="AD" clId="Web-{019F731B-2E6F-14E2-85B7-399F004BAB42}"/>
    <pc:docChg chg="modSld">
      <pc:chgData name="Jiangwei Wang" userId="S::jwa280@uclive.ac.nz::c32620f7-e4f6-4176-bfa7-df12e9353c1d" providerId="AD" clId="Web-{019F731B-2E6F-14E2-85B7-399F004BAB42}" dt="2020-10-14T03:47:17.208" v="19" actId="1076"/>
      <pc:docMkLst>
        <pc:docMk/>
      </pc:docMkLst>
      <pc:sldChg chg="addSp modSp">
        <pc:chgData name="Jiangwei Wang" userId="S::jwa280@uclive.ac.nz::c32620f7-e4f6-4176-bfa7-df12e9353c1d" providerId="AD" clId="Web-{019F731B-2E6F-14E2-85B7-399F004BAB42}" dt="2020-10-14T03:47:17.208" v="19" actId="1076"/>
        <pc:sldMkLst>
          <pc:docMk/>
          <pc:sldMk cId="2939440096" sldId="274"/>
        </pc:sldMkLst>
        <pc:picChg chg="add mod">
          <ac:chgData name="Jiangwei Wang" userId="S::jwa280@uclive.ac.nz::c32620f7-e4f6-4176-bfa7-df12e9353c1d" providerId="AD" clId="Web-{019F731B-2E6F-14E2-85B7-399F004BAB42}" dt="2020-10-14T03:47:17.208" v="19" actId="1076"/>
          <ac:picMkLst>
            <pc:docMk/>
            <pc:sldMk cId="2939440096" sldId="274"/>
            <ac:picMk id="2" creationId="{9F5A80B8-9286-4944-8F08-B9702981910D}"/>
          </ac:picMkLst>
        </pc:picChg>
      </pc:sldChg>
      <pc:sldChg chg="modSp">
        <pc:chgData name="Jiangwei Wang" userId="S::jwa280@uclive.ac.nz::c32620f7-e4f6-4176-bfa7-df12e9353c1d" providerId="AD" clId="Web-{019F731B-2E6F-14E2-85B7-399F004BAB42}" dt="2020-10-14T03:32:50.893" v="3" actId="20577"/>
        <pc:sldMkLst>
          <pc:docMk/>
          <pc:sldMk cId="2033029253" sldId="278"/>
        </pc:sldMkLst>
        <pc:spChg chg="mod">
          <ac:chgData name="Jiangwei Wang" userId="S::jwa280@uclive.ac.nz::c32620f7-e4f6-4176-bfa7-df12e9353c1d" providerId="AD" clId="Web-{019F731B-2E6F-14E2-85B7-399F004BAB42}" dt="2020-10-14T03:32:39.267" v="0" actId="20577"/>
          <ac:spMkLst>
            <pc:docMk/>
            <pc:sldMk cId="2033029253" sldId="278"/>
            <ac:spMk id="29" creationId="{6142AC87-03D4-48B7-A67B-6F4A3BF51AAC}"/>
          </ac:spMkLst>
        </pc:spChg>
        <pc:spChg chg="mod">
          <ac:chgData name="Jiangwei Wang" userId="S::jwa280@uclive.ac.nz::c32620f7-e4f6-4176-bfa7-df12e9353c1d" providerId="AD" clId="Web-{019F731B-2E6F-14E2-85B7-399F004BAB42}" dt="2020-10-14T03:32:50.893" v="3" actId="20577"/>
          <ac:spMkLst>
            <pc:docMk/>
            <pc:sldMk cId="2033029253" sldId="278"/>
            <ac:spMk id="33" creationId="{01688624-160F-4BC1-AB0B-42664E411B72}"/>
          </ac:spMkLst>
        </pc:spChg>
      </pc:sldChg>
      <pc:sldChg chg="modSp">
        <pc:chgData name="Jiangwei Wang" userId="S::jwa280@uclive.ac.nz::c32620f7-e4f6-4176-bfa7-df12e9353c1d" providerId="AD" clId="Web-{019F731B-2E6F-14E2-85B7-399F004BAB42}" dt="2020-10-14T03:33:18.909" v="9" actId="20577"/>
        <pc:sldMkLst>
          <pc:docMk/>
          <pc:sldMk cId="1980494757" sldId="280"/>
        </pc:sldMkLst>
        <pc:spChg chg="mod">
          <ac:chgData name="Jiangwei Wang" userId="S::jwa280@uclive.ac.nz::c32620f7-e4f6-4176-bfa7-df12e9353c1d" providerId="AD" clId="Web-{019F731B-2E6F-14E2-85B7-399F004BAB42}" dt="2020-10-14T03:33:18.909" v="9" actId="20577"/>
          <ac:spMkLst>
            <pc:docMk/>
            <pc:sldMk cId="1980494757" sldId="280"/>
            <ac:spMk id="37" creationId="{280633A3-926A-4143-8034-0BC4405EBEBB}"/>
          </ac:spMkLst>
        </pc:spChg>
      </pc:sldChg>
      <pc:sldChg chg="modSp">
        <pc:chgData name="Jiangwei Wang" userId="S::jwa280@uclive.ac.nz::c32620f7-e4f6-4176-bfa7-df12e9353c1d" providerId="AD" clId="Web-{019F731B-2E6F-14E2-85B7-399F004BAB42}" dt="2020-10-14T03:33:51.566" v="15" actId="20577"/>
        <pc:sldMkLst>
          <pc:docMk/>
          <pc:sldMk cId="1589447666" sldId="288"/>
        </pc:sldMkLst>
        <pc:spChg chg="mod">
          <ac:chgData name="Jiangwei Wang" userId="S::jwa280@uclive.ac.nz::c32620f7-e4f6-4176-bfa7-df12e9353c1d" providerId="AD" clId="Web-{019F731B-2E6F-14E2-85B7-399F004BAB42}" dt="2020-10-14T03:33:51.566" v="15" actId="20577"/>
          <ac:spMkLst>
            <pc:docMk/>
            <pc:sldMk cId="1589447666" sldId="288"/>
            <ac:spMk id="7" creationId="{9C66D0D2-4A30-4855-B787-0258BCE4290A}"/>
          </ac:spMkLst>
        </pc:spChg>
      </pc:sldChg>
      <pc:sldChg chg="modSp">
        <pc:chgData name="Jiangwei Wang" userId="S::jwa280@uclive.ac.nz::c32620f7-e4f6-4176-bfa7-df12e9353c1d" providerId="AD" clId="Web-{019F731B-2E6F-14E2-85B7-399F004BAB42}" dt="2020-10-14T03:33:10.596" v="6" actId="20577"/>
        <pc:sldMkLst>
          <pc:docMk/>
          <pc:sldMk cId="2097590711" sldId="289"/>
        </pc:sldMkLst>
        <pc:spChg chg="mod">
          <ac:chgData name="Jiangwei Wang" userId="S::jwa280@uclive.ac.nz::c32620f7-e4f6-4176-bfa7-df12e9353c1d" providerId="AD" clId="Web-{019F731B-2E6F-14E2-85B7-399F004BAB42}" dt="2020-10-14T03:33:10.596" v="6" actId="20577"/>
          <ac:spMkLst>
            <pc:docMk/>
            <pc:sldMk cId="2097590711" sldId="289"/>
            <ac:spMk id="2" creationId="{D8EB9029-B5E5-492B-B875-BFE75EBC52B2}"/>
          </ac:spMkLst>
        </pc:spChg>
      </pc:sldChg>
      <pc:sldChg chg="modSp">
        <pc:chgData name="Jiangwei Wang" userId="S::jwa280@uclive.ac.nz::c32620f7-e4f6-4176-bfa7-df12e9353c1d" providerId="AD" clId="Web-{019F731B-2E6F-14E2-85B7-399F004BAB42}" dt="2020-10-14T03:33:27.972" v="12" actId="20577"/>
        <pc:sldMkLst>
          <pc:docMk/>
          <pc:sldMk cId="1596927061" sldId="290"/>
        </pc:sldMkLst>
        <pc:spChg chg="mod">
          <ac:chgData name="Jiangwei Wang" userId="S::jwa280@uclive.ac.nz::c32620f7-e4f6-4176-bfa7-df12e9353c1d" providerId="AD" clId="Web-{019F731B-2E6F-14E2-85B7-399F004BAB42}" dt="2020-10-14T03:33:27.972" v="12" actId="20577"/>
          <ac:spMkLst>
            <pc:docMk/>
            <pc:sldMk cId="1596927061" sldId="290"/>
            <ac:spMk id="2" creationId="{088AB023-DD33-441C-AD70-DB2C6E74EEF7}"/>
          </ac:spMkLst>
        </pc:spChg>
      </pc:sldChg>
    </pc:docChg>
  </pc:docChgLst>
  <pc:docChgLst>
    <pc:chgData name="来宾用户" userId="S::urn:spo:anon#dd733652e95d112d4ba892516bb2e7e2b20c06e9aafcf53e01a69ccfa2161923::" providerId="AD" clId="Web-{A90038A8-9FAB-19CC-B78A-3106BF64F491}"/>
    <pc:docChg chg="addSld delSld modSld">
      <pc:chgData name="来宾用户" userId="S::urn:spo:anon#dd733652e95d112d4ba892516bb2e7e2b20c06e9aafcf53e01a69ccfa2161923::" providerId="AD" clId="Web-{A90038A8-9FAB-19CC-B78A-3106BF64F491}" dt="2020-10-13T10:03:20.550" v="2869" actId="20577"/>
      <pc:docMkLst>
        <pc:docMk/>
      </pc:docMkLst>
      <pc:sldChg chg="modSp">
        <pc:chgData name="来宾用户" userId="S::urn:spo:anon#dd733652e95d112d4ba892516bb2e7e2b20c06e9aafcf53e01a69ccfa2161923::" providerId="AD" clId="Web-{A90038A8-9FAB-19CC-B78A-3106BF64F491}" dt="2020-10-13T05:21:41.381" v="84" actId="20577"/>
        <pc:sldMkLst>
          <pc:docMk/>
          <pc:sldMk cId="109857222" sldId="256"/>
        </pc:sldMkLst>
        <pc:spChg chg="mod">
          <ac:chgData name="来宾用户" userId="S::urn:spo:anon#dd733652e95d112d4ba892516bb2e7e2b20c06e9aafcf53e01a69ccfa2161923::" providerId="AD" clId="Web-{A90038A8-9FAB-19CC-B78A-3106BF64F491}" dt="2020-10-13T05:21:01.099" v="49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来宾用户" userId="S::urn:spo:anon#dd733652e95d112d4ba892516bb2e7e2b20c06e9aafcf53e01a69ccfa2161923::" providerId="AD" clId="Web-{A90038A8-9FAB-19CC-B78A-3106BF64F491}" dt="2020-10-13T05:21:41.381" v="84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来宾用户" userId="S::urn:spo:anon#dd733652e95d112d4ba892516bb2e7e2b20c06e9aafcf53e01a69ccfa2161923::" providerId="AD" clId="Web-{A90038A8-9FAB-19CC-B78A-3106BF64F491}" dt="2020-10-13T05:41:05.842" v="821" actId="20577"/>
        <pc:sldMkLst>
          <pc:docMk/>
          <pc:sldMk cId="394400339" sldId="257"/>
        </pc:sldMkLst>
        <pc:spChg chg="mod">
          <ac:chgData name="来宾用户" userId="S::urn:spo:anon#dd733652e95d112d4ba892516bb2e7e2b20c06e9aafcf53e01a69ccfa2161923::" providerId="AD" clId="Web-{A90038A8-9FAB-19CC-B78A-3106BF64F491}" dt="2020-10-13T05:32:45.379" v="701" actId="20577"/>
          <ac:spMkLst>
            <pc:docMk/>
            <pc:sldMk cId="394400339" sldId="257"/>
            <ac:spMk id="2" creationId="{68C72879-ED91-48EF-801A-940335ED7613}"/>
          </ac:spMkLst>
        </pc:spChg>
        <pc:spChg chg="mod">
          <ac:chgData name="来宾用户" userId="S::urn:spo:anon#dd733652e95d112d4ba892516bb2e7e2b20c06e9aafcf53e01a69ccfa2161923::" providerId="AD" clId="Web-{A90038A8-9FAB-19CC-B78A-3106BF64F491}" dt="2020-10-13T05:41:05.842" v="821" actId="20577"/>
          <ac:spMkLst>
            <pc:docMk/>
            <pc:sldMk cId="394400339" sldId="257"/>
            <ac:spMk id="3" creationId="{54347280-6AC3-4D98-8E6F-06CD5BED8D42}"/>
          </ac:spMkLst>
        </pc:spChg>
      </pc:sldChg>
      <pc:sldChg chg="modSp new">
        <pc:chgData name="来宾用户" userId="S::urn:spo:anon#dd733652e95d112d4ba892516bb2e7e2b20c06e9aafcf53e01a69ccfa2161923::" providerId="AD" clId="Web-{A90038A8-9FAB-19CC-B78A-3106BF64F491}" dt="2020-10-13T05:35:08.976" v="815" actId="20577"/>
        <pc:sldMkLst>
          <pc:docMk/>
          <pc:sldMk cId="2864008837" sldId="258"/>
        </pc:sldMkLst>
        <pc:spChg chg="mod">
          <ac:chgData name="来宾用户" userId="S::urn:spo:anon#dd733652e95d112d4ba892516bb2e7e2b20c06e9aafcf53e01a69ccfa2161923::" providerId="AD" clId="Web-{A90038A8-9FAB-19CC-B78A-3106BF64F491}" dt="2020-10-13T05:33:24.864" v="727" actId="20577"/>
          <ac:spMkLst>
            <pc:docMk/>
            <pc:sldMk cId="2864008837" sldId="258"/>
            <ac:spMk id="2" creationId="{8888929B-46EC-4D0F-81C9-4C4743FD516F}"/>
          </ac:spMkLst>
        </pc:spChg>
        <pc:spChg chg="mod">
          <ac:chgData name="来宾用户" userId="S::urn:spo:anon#dd733652e95d112d4ba892516bb2e7e2b20c06e9aafcf53e01a69ccfa2161923::" providerId="AD" clId="Web-{A90038A8-9FAB-19CC-B78A-3106BF64F491}" dt="2020-10-13T05:35:08.976" v="815" actId="20577"/>
          <ac:spMkLst>
            <pc:docMk/>
            <pc:sldMk cId="2864008837" sldId="258"/>
            <ac:spMk id="3" creationId="{27118B8E-F5E9-45C4-B112-945B59E5985C}"/>
          </ac:spMkLst>
        </pc:spChg>
      </pc:sldChg>
      <pc:sldChg chg="addSp delSp modSp new del mod setBg">
        <pc:chgData name="来宾用户" userId="S::urn:spo:anon#dd733652e95d112d4ba892516bb2e7e2b20c06e9aafcf53e01a69ccfa2161923::" providerId="AD" clId="Web-{A90038A8-9FAB-19CC-B78A-3106BF64F491}" dt="2020-10-13T07:54:27.128" v="1087"/>
        <pc:sldMkLst>
          <pc:docMk/>
          <pc:sldMk cId="955944091" sldId="259"/>
        </pc:sldMkLst>
        <pc:spChg chg="mod">
          <ac:chgData name="来宾用户" userId="S::urn:spo:anon#dd733652e95d112d4ba892516bb2e7e2b20c06e9aafcf53e01a69ccfa2161923::" providerId="AD" clId="Web-{A90038A8-9FAB-19CC-B78A-3106BF64F491}" dt="2020-10-13T07:52:57.345" v="1079"/>
          <ac:spMkLst>
            <pc:docMk/>
            <pc:sldMk cId="955944091" sldId="259"/>
            <ac:spMk id="2" creationId="{AD716300-AA89-4ACE-8ED7-7FF0A2217AAA}"/>
          </ac:spMkLst>
        </pc:spChg>
        <pc:spChg chg="mod ord">
          <ac:chgData name="来宾用户" userId="S::urn:spo:anon#dd733652e95d112d4ba892516bb2e7e2b20c06e9aafcf53e01a69ccfa2161923::" providerId="AD" clId="Web-{A90038A8-9FAB-19CC-B78A-3106BF64F491}" dt="2020-10-13T07:52:57.345" v="1079"/>
          <ac:spMkLst>
            <pc:docMk/>
            <pc:sldMk cId="955944091" sldId="259"/>
            <ac:spMk id="3" creationId="{CC3E3DD2-D0C2-438E-B2C3-DE0FD4130A0B}"/>
          </ac:spMkLst>
        </pc:spChg>
        <pc:spChg chg="add del">
          <ac:chgData name="来宾用户" userId="S::urn:spo:anon#dd733652e95d112d4ba892516bb2e7e2b20c06e9aafcf53e01a69ccfa2161923::" providerId="AD" clId="Web-{A90038A8-9FAB-19CC-B78A-3106BF64F491}" dt="2020-10-13T07:48:49.105" v="1067"/>
          <ac:spMkLst>
            <pc:docMk/>
            <pc:sldMk cId="955944091" sldId="259"/>
            <ac:spMk id="9" creationId="{8108D317-7CBD-4897-BD1F-959436D2A3BE}"/>
          </ac:spMkLst>
        </pc:spChg>
        <pc:spChg chg="add del">
          <ac:chgData name="来宾用户" userId="S::urn:spo:anon#dd733652e95d112d4ba892516bb2e7e2b20c06e9aafcf53e01a69ccfa2161923::" providerId="AD" clId="Web-{A90038A8-9FAB-19CC-B78A-3106BF64F491}" dt="2020-10-13T07:48:49.105" v="1067"/>
          <ac:spMkLst>
            <pc:docMk/>
            <pc:sldMk cId="955944091" sldId="259"/>
            <ac:spMk id="11" creationId="{D6297641-8B9F-4767-9606-8A11313227BF}"/>
          </ac:spMkLst>
        </pc:spChg>
        <pc:spChg chg="add del">
          <ac:chgData name="来宾用户" userId="S::urn:spo:anon#dd733652e95d112d4ba892516bb2e7e2b20c06e9aafcf53e01a69ccfa2161923::" providerId="AD" clId="Web-{A90038A8-9FAB-19CC-B78A-3106BF64F491}" dt="2020-10-13T07:48:49.105" v="1067"/>
          <ac:spMkLst>
            <pc:docMk/>
            <pc:sldMk cId="955944091" sldId="259"/>
            <ac:spMk id="13" creationId="{D8F3CA65-EA00-46B4-9616-39E6853F7BED}"/>
          </ac:spMkLst>
        </pc:spChg>
        <pc:spChg chg="add del">
          <ac:chgData name="来宾用户" userId="S::urn:spo:anon#dd733652e95d112d4ba892516bb2e7e2b20c06e9aafcf53e01a69ccfa2161923::" providerId="AD" clId="Web-{A90038A8-9FAB-19CC-B78A-3106BF64F491}" dt="2020-10-13T07:52:45.376" v="1077"/>
          <ac:spMkLst>
            <pc:docMk/>
            <pc:sldMk cId="955944091" sldId="259"/>
            <ac:spMk id="18" creationId="{5DF40726-9B19-4165-9C26-757D16E19E23}"/>
          </ac:spMkLst>
        </pc:spChg>
        <pc:spChg chg="add del">
          <ac:chgData name="来宾用户" userId="S::urn:spo:anon#dd733652e95d112d4ba892516bb2e7e2b20c06e9aafcf53e01a69ccfa2161923::" providerId="AD" clId="Web-{A90038A8-9FAB-19CC-B78A-3106BF64F491}" dt="2020-10-13T07:52:45.376" v="1077"/>
          <ac:spMkLst>
            <pc:docMk/>
            <pc:sldMk cId="955944091" sldId="259"/>
            <ac:spMk id="20" creationId="{2089CB41-F399-4AEB-980C-5BFB1049CBED}"/>
          </ac:spMkLst>
        </pc:spChg>
        <pc:spChg chg="add del">
          <ac:chgData name="来宾用户" userId="S::urn:spo:anon#dd733652e95d112d4ba892516bb2e7e2b20c06e9aafcf53e01a69ccfa2161923::" providerId="AD" clId="Web-{A90038A8-9FAB-19CC-B78A-3106BF64F491}" dt="2020-10-13T07:52:45.376" v="1077"/>
          <ac:spMkLst>
            <pc:docMk/>
            <pc:sldMk cId="955944091" sldId="259"/>
            <ac:spMk id="22" creationId="{1BFC967B-3DD6-463D-9DB9-6E4419AE0DAA}"/>
          </ac:spMkLst>
        </pc:spChg>
        <pc:spChg chg="add del">
          <ac:chgData name="来宾用户" userId="S::urn:spo:anon#dd733652e95d112d4ba892516bb2e7e2b20c06e9aafcf53e01a69ccfa2161923::" providerId="AD" clId="Web-{A90038A8-9FAB-19CC-B78A-3106BF64F491}" dt="2020-10-13T07:52:57.345" v="1079"/>
          <ac:spMkLst>
            <pc:docMk/>
            <pc:sldMk cId="955944091" sldId="259"/>
            <ac:spMk id="27" creationId="{8FC9BE17-9A7B-462D-AE50-3D8777387304}"/>
          </ac:spMkLst>
        </pc:spChg>
        <pc:spChg chg="add del">
          <ac:chgData name="来宾用户" userId="S::urn:spo:anon#dd733652e95d112d4ba892516bb2e7e2b20c06e9aafcf53e01a69ccfa2161923::" providerId="AD" clId="Web-{A90038A8-9FAB-19CC-B78A-3106BF64F491}" dt="2020-10-13T07:52:57.345" v="1079"/>
          <ac:spMkLst>
            <pc:docMk/>
            <pc:sldMk cId="955944091" sldId="259"/>
            <ac:spMk id="29" creationId="{3EBE8569-6AEC-4B8C-8D53-2DE337CDBA65}"/>
          </ac:spMkLst>
        </pc:spChg>
        <pc:spChg chg="add del">
          <ac:chgData name="来宾用户" userId="S::urn:spo:anon#dd733652e95d112d4ba892516bb2e7e2b20c06e9aafcf53e01a69ccfa2161923::" providerId="AD" clId="Web-{A90038A8-9FAB-19CC-B78A-3106BF64F491}" dt="2020-10-13T07:52:57.345" v="1079"/>
          <ac:spMkLst>
            <pc:docMk/>
            <pc:sldMk cId="955944091" sldId="259"/>
            <ac:spMk id="31" creationId="{55D4142C-5077-457F-A6AD-3FECFDB39685}"/>
          </ac:spMkLst>
        </pc:spChg>
        <pc:spChg chg="add del">
          <ac:chgData name="来宾用户" userId="S::urn:spo:anon#dd733652e95d112d4ba892516bb2e7e2b20c06e9aafcf53e01a69ccfa2161923::" providerId="AD" clId="Web-{A90038A8-9FAB-19CC-B78A-3106BF64F491}" dt="2020-10-13T07:52:57.345" v="1079"/>
          <ac:spMkLst>
            <pc:docMk/>
            <pc:sldMk cId="955944091" sldId="259"/>
            <ac:spMk id="33" creationId="{7A5F0580-5EE9-419F-96EE-B6529EF6E7D0}"/>
          </ac:spMkLst>
        </pc:spChg>
        <pc:spChg chg="add">
          <ac:chgData name="来宾用户" userId="S::urn:spo:anon#dd733652e95d112d4ba892516bb2e7e2b20c06e9aafcf53e01a69ccfa2161923::" providerId="AD" clId="Web-{A90038A8-9FAB-19CC-B78A-3106BF64F491}" dt="2020-10-13T07:52:57.345" v="1079"/>
          <ac:spMkLst>
            <pc:docMk/>
            <pc:sldMk cId="955944091" sldId="259"/>
            <ac:spMk id="38" creationId="{5DF40726-9B19-4165-9C26-757D16E19E23}"/>
          </ac:spMkLst>
        </pc:spChg>
        <pc:spChg chg="add">
          <ac:chgData name="来宾用户" userId="S::urn:spo:anon#dd733652e95d112d4ba892516bb2e7e2b20c06e9aafcf53e01a69ccfa2161923::" providerId="AD" clId="Web-{A90038A8-9FAB-19CC-B78A-3106BF64F491}" dt="2020-10-13T07:52:57.345" v="1079"/>
          <ac:spMkLst>
            <pc:docMk/>
            <pc:sldMk cId="955944091" sldId="259"/>
            <ac:spMk id="40" creationId="{2089CB41-F399-4AEB-980C-5BFB1049CBED}"/>
          </ac:spMkLst>
        </pc:spChg>
        <pc:spChg chg="add">
          <ac:chgData name="来宾用户" userId="S::urn:spo:anon#dd733652e95d112d4ba892516bb2e7e2b20c06e9aafcf53e01a69ccfa2161923::" providerId="AD" clId="Web-{A90038A8-9FAB-19CC-B78A-3106BF64F491}" dt="2020-10-13T07:52:57.345" v="1079"/>
          <ac:spMkLst>
            <pc:docMk/>
            <pc:sldMk cId="955944091" sldId="259"/>
            <ac:spMk id="42" creationId="{1BFC967B-3DD6-463D-9DB9-6E4419AE0DAA}"/>
          </ac:spMkLst>
        </pc:spChg>
        <pc:picChg chg="add del mod ord">
          <ac:chgData name="来宾用户" userId="S::urn:spo:anon#dd733652e95d112d4ba892516bb2e7e2b20c06e9aafcf53e01a69ccfa2161923::" providerId="AD" clId="Web-{A90038A8-9FAB-19CC-B78A-3106BF64F491}" dt="2020-10-13T07:54:09.065" v="1083"/>
          <ac:picMkLst>
            <pc:docMk/>
            <pc:sldMk cId="955944091" sldId="259"/>
            <ac:picMk id="4" creationId="{9EF11775-3A08-4785-91CD-44FE692781BD}"/>
          </ac:picMkLst>
        </pc:picChg>
      </pc:sldChg>
      <pc:sldChg chg="addSp delSp modSp new del mod setBg">
        <pc:chgData name="来宾用户" userId="S::urn:spo:anon#dd733652e95d112d4ba892516bb2e7e2b20c06e9aafcf53e01a69ccfa2161923::" providerId="AD" clId="Web-{A90038A8-9FAB-19CC-B78A-3106BF64F491}" dt="2020-10-13T07:51:51.937" v="1074"/>
        <pc:sldMkLst>
          <pc:docMk/>
          <pc:sldMk cId="1637385309" sldId="260"/>
        </pc:sldMkLst>
        <pc:spChg chg="mod">
          <ac:chgData name="来宾用户" userId="S::urn:spo:anon#dd733652e95d112d4ba892516bb2e7e2b20c06e9aafcf53e01a69ccfa2161923::" providerId="AD" clId="Web-{A90038A8-9FAB-19CC-B78A-3106BF64F491}" dt="2020-10-13T07:48:43.683" v="1066"/>
          <ac:spMkLst>
            <pc:docMk/>
            <pc:sldMk cId="1637385309" sldId="260"/>
            <ac:spMk id="2" creationId="{C5DF3E16-B62A-4ADE-B180-51AF55EEF079}"/>
          </ac:spMkLst>
        </pc:spChg>
        <pc:spChg chg="del">
          <ac:chgData name="来宾用户" userId="S::urn:spo:anon#dd733652e95d112d4ba892516bb2e7e2b20c06e9aafcf53e01a69ccfa2161923::" providerId="AD" clId="Web-{A90038A8-9FAB-19CC-B78A-3106BF64F491}" dt="2020-10-13T07:37:12.183" v="1051"/>
          <ac:spMkLst>
            <pc:docMk/>
            <pc:sldMk cId="1637385309" sldId="260"/>
            <ac:spMk id="3" creationId="{53F97DE1-8DCA-4519-AE83-12ECB553D8A7}"/>
          </ac:spMkLst>
        </pc:spChg>
        <pc:spChg chg="add">
          <ac:chgData name="来宾用户" userId="S::urn:spo:anon#dd733652e95d112d4ba892516bb2e7e2b20c06e9aafcf53e01a69ccfa2161923::" providerId="AD" clId="Web-{A90038A8-9FAB-19CC-B78A-3106BF64F491}" dt="2020-10-13T07:48:43.683" v="1066"/>
          <ac:spMkLst>
            <pc:docMk/>
            <pc:sldMk cId="1637385309" sldId="260"/>
            <ac:spMk id="9" creationId="{8D06CE56-3881-4ADA-8CEF-D18B02C242A3}"/>
          </ac:spMkLst>
        </pc:spChg>
        <pc:spChg chg="add">
          <ac:chgData name="来宾用户" userId="S::urn:spo:anon#dd733652e95d112d4ba892516bb2e7e2b20c06e9aafcf53e01a69ccfa2161923::" providerId="AD" clId="Web-{A90038A8-9FAB-19CC-B78A-3106BF64F491}" dt="2020-10-13T07:48:43.683" v="1066"/>
          <ac:spMkLst>
            <pc:docMk/>
            <pc:sldMk cId="1637385309" sldId="260"/>
            <ac:spMk id="11" creationId="{79F3C543-62EC-4433-9C93-A2CD8764E9B4}"/>
          </ac:spMkLst>
        </pc:spChg>
        <pc:spChg chg="add">
          <ac:chgData name="来宾用户" userId="S::urn:spo:anon#dd733652e95d112d4ba892516bb2e7e2b20c06e9aafcf53e01a69ccfa2161923::" providerId="AD" clId="Web-{A90038A8-9FAB-19CC-B78A-3106BF64F491}" dt="2020-10-13T07:48:43.683" v="1066"/>
          <ac:spMkLst>
            <pc:docMk/>
            <pc:sldMk cId="1637385309" sldId="260"/>
            <ac:spMk id="13" creationId="{68AF5748-FED8-45BA-8631-26D1D10F3246}"/>
          </ac:spMkLst>
        </pc:spChg>
        <pc:spChg chg="add">
          <ac:chgData name="来宾用户" userId="S::urn:spo:anon#dd733652e95d112d4ba892516bb2e7e2b20c06e9aafcf53e01a69ccfa2161923::" providerId="AD" clId="Web-{A90038A8-9FAB-19CC-B78A-3106BF64F491}" dt="2020-10-13T07:48:43.683" v="1066"/>
          <ac:spMkLst>
            <pc:docMk/>
            <pc:sldMk cId="1637385309" sldId="260"/>
            <ac:spMk id="15" creationId="{AF2F604E-43BE-4DC3-B983-E071523364F8}"/>
          </ac:spMkLst>
        </pc:spChg>
        <pc:spChg chg="add">
          <ac:chgData name="来宾用户" userId="S::urn:spo:anon#dd733652e95d112d4ba892516bb2e7e2b20c06e9aafcf53e01a69ccfa2161923::" providerId="AD" clId="Web-{A90038A8-9FAB-19CC-B78A-3106BF64F491}" dt="2020-10-13T07:48:43.683" v="1066"/>
          <ac:spMkLst>
            <pc:docMk/>
            <pc:sldMk cId="1637385309" sldId="260"/>
            <ac:spMk id="17" creationId="{08C9B587-E65E-4B52-B37C-ABEBB6E87928}"/>
          </ac:spMkLst>
        </pc:spChg>
        <pc:picChg chg="add mod ord">
          <ac:chgData name="来宾用户" userId="S::urn:spo:anon#dd733652e95d112d4ba892516bb2e7e2b20c06e9aafcf53e01a69ccfa2161923::" providerId="AD" clId="Web-{A90038A8-9FAB-19CC-B78A-3106BF64F491}" dt="2020-10-13T07:48:43.683" v="1066"/>
          <ac:picMkLst>
            <pc:docMk/>
            <pc:sldMk cId="1637385309" sldId="260"/>
            <ac:picMk id="4" creationId="{3D4DB0F3-C462-4DC4-A46E-80F876936019}"/>
          </ac:picMkLst>
        </pc:picChg>
      </pc:sldChg>
      <pc:sldChg chg="addSp delSp modSp add del replId">
        <pc:chgData name="来宾用户" userId="S::urn:spo:anon#dd733652e95d112d4ba892516bb2e7e2b20c06e9aafcf53e01a69ccfa2161923::" providerId="AD" clId="Web-{A90038A8-9FAB-19CC-B78A-3106BF64F491}" dt="2020-10-13T07:57:22.601" v="1108"/>
        <pc:sldMkLst>
          <pc:docMk/>
          <pc:sldMk cId="1629118668" sldId="261"/>
        </pc:sldMkLst>
        <pc:spChg chg="del">
          <ac:chgData name="来宾用户" userId="S::urn:spo:anon#dd733652e95d112d4ba892516bb2e7e2b20c06e9aafcf53e01a69ccfa2161923::" providerId="AD" clId="Web-{A90038A8-9FAB-19CC-B78A-3106BF64F491}" dt="2020-10-13T07:43:33.098" v="1056"/>
          <ac:spMkLst>
            <pc:docMk/>
            <pc:sldMk cId="1629118668" sldId="261"/>
            <ac:spMk id="3" creationId="{53F97DE1-8DCA-4519-AE83-12ECB553D8A7}"/>
          </ac:spMkLst>
        </pc:spChg>
        <pc:spChg chg="add del mod">
          <ac:chgData name="来宾用户" userId="S::urn:spo:anon#dd733652e95d112d4ba892516bb2e7e2b20c06e9aafcf53e01a69ccfa2161923::" providerId="AD" clId="Web-{A90038A8-9FAB-19CC-B78A-3106BF64F491}" dt="2020-10-13T07:55:59.302" v="1100"/>
          <ac:spMkLst>
            <pc:docMk/>
            <pc:sldMk cId="1629118668" sldId="261"/>
            <ac:spMk id="6" creationId="{E2FCDACC-6B77-4717-BD9C-15F8405B098F}"/>
          </ac:spMkLst>
        </pc:spChg>
        <pc:picChg chg="add del mod ord">
          <ac:chgData name="来宾用户" userId="S::urn:spo:anon#dd733652e95d112d4ba892516bb2e7e2b20c06e9aafcf53e01a69ccfa2161923::" providerId="AD" clId="Web-{A90038A8-9FAB-19CC-B78A-3106BF64F491}" dt="2020-10-13T07:55:59.302" v="1100"/>
          <ac:picMkLst>
            <pc:docMk/>
            <pc:sldMk cId="1629118668" sldId="261"/>
            <ac:picMk id="4" creationId="{8C837B37-DDD9-4968-BF75-110C701E432B}"/>
          </ac:picMkLst>
        </pc:picChg>
      </pc:sldChg>
      <pc:sldChg chg="addSp delSp modSp add mod replId setBg">
        <pc:chgData name="来宾用户" userId="S::urn:spo:anon#dd733652e95d112d4ba892516bb2e7e2b20c06e9aafcf53e01a69ccfa2161923::" providerId="AD" clId="Web-{A90038A8-9FAB-19CC-B78A-3106BF64F491}" dt="2020-10-13T10:03:19.535" v="2868" actId="20577"/>
        <pc:sldMkLst>
          <pc:docMk/>
          <pc:sldMk cId="3168339312" sldId="262"/>
        </pc:sldMkLst>
        <pc:spChg chg="del mod">
          <ac:chgData name="来宾用户" userId="S::urn:spo:anon#dd733652e95d112d4ba892516bb2e7e2b20c06e9aafcf53e01a69ccfa2161923::" providerId="AD" clId="Web-{A90038A8-9FAB-19CC-B78A-3106BF64F491}" dt="2020-10-13T09:55:48.852" v="2113"/>
          <ac:spMkLst>
            <pc:docMk/>
            <pc:sldMk cId="3168339312" sldId="262"/>
            <ac:spMk id="2" creationId="{C5DF3E16-B62A-4ADE-B180-51AF55EEF079}"/>
          </ac:spMkLst>
        </pc:spChg>
        <pc:spChg chg="add mod">
          <ac:chgData name="来宾用户" userId="S::urn:spo:anon#dd733652e95d112d4ba892516bb2e7e2b20c06e9aafcf53e01a69ccfa2161923::" providerId="AD" clId="Web-{A90038A8-9FAB-19CC-B78A-3106BF64F491}" dt="2020-10-13T10:03:19.535" v="2868" actId="20577"/>
          <ac:spMkLst>
            <pc:docMk/>
            <pc:sldMk cId="3168339312" sldId="262"/>
            <ac:spMk id="3" creationId="{15235B3F-E455-4AC2-8895-C8BC9E361EA2}"/>
          </ac:spMkLst>
        </pc:spChg>
        <pc:spChg chg="del">
          <ac:chgData name="来宾用户" userId="S::urn:spo:anon#dd733652e95d112d4ba892516bb2e7e2b20c06e9aafcf53e01a69ccfa2161923::" providerId="AD" clId="Web-{A90038A8-9FAB-19CC-B78A-3106BF64F491}" dt="2020-10-13T07:45:53.648" v="1059"/>
          <ac:spMkLst>
            <pc:docMk/>
            <pc:sldMk cId="3168339312" sldId="262"/>
            <ac:spMk id="3" creationId="{53F97DE1-8DCA-4519-AE83-12ECB553D8A7}"/>
          </ac:spMkLst>
        </pc:spChg>
        <pc:spChg chg="add">
          <ac:chgData name="来宾用户" userId="S::urn:spo:anon#dd733652e95d112d4ba892516bb2e7e2b20c06e9aafcf53e01a69ccfa2161923::" providerId="AD" clId="Web-{A90038A8-9FAB-19CC-B78A-3106BF64F491}" dt="2020-10-13T07:52:22.329" v="1075"/>
          <ac:spMkLst>
            <pc:docMk/>
            <pc:sldMk cId="3168339312" sldId="262"/>
            <ac:spMk id="9" creationId="{8D06CE56-3881-4ADA-8CEF-D18B02C242A3}"/>
          </ac:spMkLst>
        </pc:spChg>
        <pc:spChg chg="add">
          <ac:chgData name="来宾用户" userId="S::urn:spo:anon#dd733652e95d112d4ba892516bb2e7e2b20c06e9aafcf53e01a69ccfa2161923::" providerId="AD" clId="Web-{A90038A8-9FAB-19CC-B78A-3106BF64F491}" dt="2020-10-13T07:52:22.329" v="1075"/>
          <ac:spMkLst>
            <pc:docMk/>
            <pc:sldMk cId="3168339312" sldId="262"/>
            <ac:spMk id="11" creationId="{79F3C543-62EC-4433-9C93-A2CD8764E9B4}"/>
          </ac:spMkLst>
        </pc:spChg>
        <pc:spChg chg="add">
          <ac:chgData name="来宾用户" userId="S::urn:spo:anon#dd733652e95d112d4ba892516bb2e7e2b20c06e9aafcf53e01a69ccfa2161923::" providerId="AD" clId="Web-{A90038A8-9FAB-19CC-B78A-3106BF64F491}" dt="2020-10-13T07:52:22.329" v="1075"/>
          <ac:spMkLst>
            <pc:docMk/>
            <pc:sldMk cId="3168339312" sldId="262"/>
            <ac:spMk id="13" creationId="{68AF5748-FED8-45BA-8631-26D1D10F3246}"/>
          </ac:spMkLst>
        </pc:spChg>
        <pc:spChg chg="add">
          <ac:chgData name="来宾用户" userId="S::urn:spo:anon#dd733652e95d112d4ba892516bb2e7e2b20c06e9aafcf53e01a69ccfa2161923::" providerId="AD" clId="Web-{A90038A8-9FAB-19CC-B78A-3106BF64F491}" dt="2020-10-13T07:52:22.329" v="1075"/>
          <ac:spMkLst>
            <pc:docMk/>
            <pc:sldMk cId="3168339312" sldId="262"/>
            <ac:spMk id="15" creationId="{AF2F604E-43BE-4DC3-B983-E071523364F8}"/>
          </ac:spMkLst>
        </pc:spChg>
        <pc:spChg chg="add">
          <ac:chgData name="来宾用户" userId="S::urn:spo:anon#dd733652e95d112d4ba892516bb2e7e2b20c06e9aafcf53e01a69ccfa2161923::" providerId="AD" clId="Web-{A90038A8-9FAB-19CC-B78A-3106BF64F491}" dt="2020-10-13T07:52:22.329" v="1075"/>
          <ac:spMkLst>
            <pc:docMk/>
            <pc:sldMk cId="3168339312" sldId="262"/>
            <ac:spMk id="17" creationId="{08C9B587-E65E-4B52-B37C-ABEBB6E87928}"/>
          </ac:spMkLst>
        </pc:spChg>
        <pc:picChg chg="add mod ord">
          <ac:chgData name="来宾用户" userId="S::urn:spo:anon#dd733652e95d112d4ba892516bb2e7e2b20c06e9aafcf53e01a69ccfa2161923::" providerId="AD" clId="Web-{A90038A8-9FAB-19CC-B78A-3106BF64F491}" dt="2020-10-13T07:52:22.329" v="1075"/>
          <ac:picMkLst>
            <pc:docMk/>
            <pc:sldMk cId="3168339312" sldId="262"/>
            <ac:picMk id="4" creationId="{EC460C93-9195-4691-ABF5-0A8946B3073D}"/>
          </ac:picMkLst>
        </pc:picChg>
      </pc:sldChg>
      <pc:sldChg chg="add replId">
        <pc:chgData name="来宾用户" userId="S::urn:spo:anon#dd733652e95d112d4ba892516bb2e7e2b20c06e9aafcf53e01a69ccfa2161923::" providerId="AD" clId="Web-{A90038A8-9FAB-19CC-B78A-3106BF64F491}" dt="2020-10-13T05:46:25.239" v="905"/>
        <pc:sldMkLst>
          <pc:docMk/>
          <pc:sldMk cId="3691452674" sldId="263"/>
        </pc:sldMkLst>
      </pc:sldChg>
      <pc:sldChg chg="add replId">
        <pc:chgData name="来宾用户" userId="S::urn:spo:anon#dd733652e95d112d4ba892516bb2e7e2b20c06e9aafcf53e01a69ccfa2161923::" providerId="AD" clId="Web-{A90038A8-9FAB-19CC-B78A-3106BF64F491}" dt="2020-10-13T05:46:27.895" v="906"/>
        <pc:sldMkLst>
          <pc:docMk/>
          <pc:sldMk cId="3977019841" sldId="264"/>
        </pc:sldMkLst>
      </pc:sldChg>
      <pc:sldChg chg="add replId">
        <pc:chgData name="来宾用户" userId="S::urn:spo:anon#dd733652e95d112d4ba892516bb2e7e2b20c06e9aafcf53e01a69ccfa2161923::" providerId="AD" clId="Web-{A90038A8-9FAB-19CC-B78A-3106BF64F491}" dt="2020-10-13T05:46:30.520" v="907"/>
        <pc:sldMkLst>
          <pc:docMk/>
          <pc:sldMk cId="1115600722" sldId="265"/>
        </pc:sldMkLst>
      </pc:sldChg>
      <pc:sldChg chg="modSp new">
        <pc:chgData name="来宾用户" userId="S::urn:spo:anon#dd733652e95d112d4ba892516bb2e7e2b20c06e9aafcf53e01a69ccfa2161923::" providerId="AD" clId="Web-{A90038A8-9FAB-19CC-B78A-3106BF64F491}" dt="2020-10-13T08:32:14.883" v="1213" actId="20577"/>
        <pc:sldMkLst>
          <pc:docMk/>
          <pc:sldMk cId="2941246082" sldId="266"/>
        </pc:sldMkLst>
        <pc:spChg chg="mod">
          <ac:chgData name="来宾用户" userId="S::urn:spo:anon#dd733652e95d112d4ba892516bb2e7e2b20c06e9aafcf53e01a69ccfa2161923::" providerId="AD" clId="Web-{A90038A8-9FAB-19CC-B78A-3106BF64F491}" dt="2020-10-13T08:32:14.883" v="1213" actId="20577"/>
          <ac:spMkLst>
            <pc:docMk/>
            <pc:sldMk cId="2941246082" sldId="266"/>
            <ac:spMk id="2" creationId="{AD17BD0D-3860-40DC-968E-B5EB546F3B3C}"/>
          </ac:spMkLst>
        </pc:spChg>
      </pc:sldChg>
      <pc:sldChg chg="addSp delSp modSp new del mod setBg">
        <pc:chgData name="来宾用户" userId="S::urn:spo:anon#dd733652e95d112d4ba892516bb2e7e2b20c06e9aafcf53e01a69ccfa2161923::" providerId="AD" clId="Web-{A90038A8-9FAB-19CC-B78A-3106BF64F491}" dt="2020-10-13T08:08:47.225" v="1132"/>
        <pc:sldMkLst>
          <pc:docMk/>
          <pc:sldMk cId="2556127400" sldId="267"/>
        </pc:sldMkLst>
        <pc:spChg chg="mod">
          <ac:chgData name="来宾用户" userId="S::urn:spo:anon#dd733652e95d112d4ba892516bb2e7e2b20c06e9aafcf53e01a69ccfa2161923::" providerId="AD" clId="Web-{A90038A8-9FAB-19CC-B78A-3106BF64F491}" dt="2020-10-13T07:47:58.260" v="1064"/>
          <ac:spMkLst>
            <pc:docMk/>
            <pc:sldMk cId="2556127400" sldId="267"/>
            <ac:spMk id="2" creationId="{DD4BA5BE-36F5-40AD-9EAB-52D116710CBE}"/>
          </ac:spMkLst>
        </pc:spChg>
        <pc:spChg chg="mod">
          <ac:chgData name="来宾用户" userId="S::urn:spo:anon#dd733652e95d112d4ba892516bb2e7e2b20c06e9aafcf53e01a69ccfa2161923::" providerId="AD" clId="Web-{A90038A8-9FAB-19CC-B78A-3106BF64F491}" dt="2020-10-13T07:47:58.260" v="1064"/>
          <ac:spMkLst>
            <pc:docMk/>
            <pc:sldMk cId="2556127400" sldId="267"/>
            <ac:spMk id="3" creationId="{DD3D38D7-4933-44CB-8601-9BD747620F3E}"/>
          </ac:spMkLst>
        </pc:spChg>
        <pc:spChg chg="add del">
          <ac:chgData name="来宾用户" userId="S::urn:spo:anon#dd733652e95d112d4ba892516bb2e7e2b20c06e9aafcf53e01a69ccfa2161923::" providerId="AD" clId="Web-{A90038A8-9FAB-19CC-B78A-3106BF64F491}" dt="2020-10-13T07:47:58.260" v="1063"/>
          <ac:spMkLst>
            <pc:docMk/>
            <pc:sldMk cId="2556127400" sldId="267"/>
            <ac:spMk id="5" creationId="{B4CE5841-C184-4A70-A609-5FE4A50783C7}"/>
          </ac:spMkLst>
        </pc:spChg>
        <pc:spChg chg="add del">
          <ac:chgData name="来宾用户" userId="S::urn:spo:anon#dd733652e95d112d4ba892516bb2e7e2b20c06e9aafcf53e01a69ccfa2161923::" providerId="AD" clId="Web-{A90038A8-9FAB-19CC-B78A-3106BF64F491}" dt="2020-10-13T07:47:58.260" v="1063"/>
          <ac:spMkLst>
            <pc:docMk/>
            <pc:sldMk cId="2556127400" sldId="267"/>
            <ac:spMk id="6" creationId="{CD1AAA2C-FBBE-42AA-B869-31D524B7653F}"/>
          </ac:spMkLst>
        </pc:spChg>
        <pc:spChg chg="add del">
          <ac:chgData name="来宾用户" userId="S::urn:spo:anon#dd733652e95d112d4ba892516bb2e7e2b20c06e9aafcf53e01a69ccfa2161923::" providerId="AD" clId="Web-{A90038A8-9FAB-19CC-B78A-3106BF64F491}" dt="2020-10-13T07:47:58.260" v="1063"/>
          <ac:spMkLst>
            <pc:docMk/>
            <pc:sldMk cId="2556127400" sldId="267"/>
            <ac:spMk id="7" creationId="{5F937BBF-9326-4230-AB1B-F1795E350559}"/>
          </ac:spMkLst>
        </pc:spChg>
        <pc:spChg chg="add del">
          <ac:chgData name="来宾用户" userId="S::urn:spo:anon#dd733652e95d112d4ba892516bb2e7e2b20c06e9aafcf53e01a69ccfa2161923::" providerId="AD" clId="Web-{A90038A8-9FAB-19CC-B78A-3106BF64F491}" dt="2020-10-13T07:47:40.619" v="1061"/>
          <ac:spMkLst>
            <pc:docMk/>
            <pc:sldMk cId="2556127400" sldId="267"/>
            <ac:spMk id="8" creationId="{1C799903-48D5-4A31-A1A2-541072D9771E}"/>
          </ac:spMkLst>
        </pc:spChg>
        <pc:spChg chg="add">
          <ac:chgData name="来宾用户" userId="S::urn:spo:anon#dd733652e95d112d4ba892516bb2e7e2b20c06e9aafcf53e01a69ccfa2161923::" providerId="AD" clId="Web-{A90038A8-9FAB-19CC-B78A-3106BF64F491}" dt="2020-10-13T07:47:58.260" v="1064"/>
          <ac:spMkLst>
            <pc:docMk/>
            <pc:sldMk cId="2556127400" sldId="267"/>
            <ac:spMk id="9" creationId="{E777E57D-6A88-4B5B-A068-2BA7FF4E8CCA}"/>
          </ac:spMkLst>
        </pc:spChg>
        <pc:spChg chg="add del">
          <ac:chgData name="来宾用户" userId="S::urn:spo:anon#dd733652e95d112d4ba892516bb2e7e2b20c06e9aafcf53e01a69ccfa2161923::" providerId="AD" clId="Web-{A90038A8-9FAB-19CC-B78A-3106BF64F491}" dt="2020-10-13T07:47:40.619" v="1061"/>
          <ac:spMkLst>
            <pc:docMk/>
            <pc:sldMk cId="2556127400" sldId="267"/>
            <ac:spMk id="10" creationId="{8EFFF109-FC58-4FD3-BE05-9775A1310F55}"/>
          </ac:spMkLst>
        </pc:spChg>
        <pc:spChg chg="add">
          <ac:chgData name="来宾用户" userId="S::urn:spo:anon#dd733652e95d112d4ba892516bb2e7e2b20c06e9aafcf53e01a69ccfa2161923::" providerId="AD" clId="Web-{A90038A8-9FAB-19CC-B78A-3106BF64F491}" dt="2020-10-13T07:47:58.260" v="1064"/>
          <ac:spMkLst>
            <pc:docMk/>
            <pc:sldMk cId="2556127400" sldId="267"/>
            <ac:spMk id="11" creationId="{F7117410-A2A4-4085-9ADC-46744551DBDE}"/>
          </ac:spMkLst>
        </pc:spChg>
        <pc:spChg chg="add del">
          <ac:chgData name="来宾用户" userId="S::urn:spo:anon#dd733652e95d112d4ba892516bb2e7e2b20c06e9aafcf53e01a69ccfa2161923::" providerId="AD" clId="Web-{A90038A8-9FAB-19CC-B78A-3106BF64F491}" dt="2020-10-13T07:47:40.619" v="1061"/>
          <ac:spMkLst>
            <pc:docMk/>
            <pc:sldMk cId="2556127400" sldId="267"/>
            <ac:spMk id="12" creationId="{E1B96AD6-92A9-4273-A62B-96A1C3E0BA95}"/>
          </ac:spMkLst>
        </pc:spChg>
        <pc:spChg chg="add">
          <ac:chgData name="来宾用户" userId="S::urn:spo:anon#dd733652e95d112d4ba892516bb2e7e2b20c06e9aafcf53e01a69ccfa2161923::" providerId="AD" clId="Web-{A90038A8-9FAB-19CC-B78A-3106BF64F491}" dt="2020-10-13T07:47:58.260" v="1064"/>
          <ac:spMkLst>
            <pc:docMk/>
            <pc:sldMk cId="2556127400" sldId="267"/>
            <ac:spMk id="13" creationId="{99F74EB5-E547-4FB4-95F5-BCC788F3C4A0}"/>
          </ac:spMkLst>
        </pc:spChg>
        <pc:spChg chg="add del">
          <ac:chgData name="来宾用户" userId="S::urn:spo:anon#dd733652e95d112d4ba892516bb2e7e2b20c06e9aafcf53e01a69ccfa2161923::" providerId="AD" clId="Web-{A90038A8-9FAB-19CC-B78A-3106BF64F491}" dt="2020-10-13T07:47:40.619" v="1061"/>
          <ac:spMkLst>
            <pc:docMk/>
            <pc:sldMk cId="2556127400" sldId="267"/>
            <ac:spMk id="14" creationId="{463EEC44-1BA3-44ED-81FC-A644B04B2A44}"/>
          </ac:spMkLst>
        </pc:spChg>
      </pc:sldChg>
      <pc:sldChg chg="delSp modSp new">
        <pc:chgData name="来宾用户" userId="S::urn:spo:anon#dd733652e95d112d4ba892516bb2e7e2b20c06e9aafcf53e01a69ccfa2161923::" providerId="AD" clId="Web-{A90038A8-9FAB-19CC-B78A-3106BF64F491}" dt="2020-10-13T08:34:33.073" v="1231"/>
        <pc:sldMkLst>
          <pc:docMk/>
          <pc:sldMk cId="589282831" sldId="268"/>
        </pc:sldMkLst>
        <pc:spChg chg="del mod">
          <ac:chgData name="来宾用户" userId="S::urn:spo:anon#dd733652e95d112d4ba892516bb2e7e2b20c06e9aafcf53e01a69ccfa2161923::" providerId="AD" clId="Web-{A90038A8-9FAB-19CC-B78A-3106BF64F491}" dt="2020-10-13T08:34:33.073" v="1231"/>
          <ac:spMkLst>
            <pc:docMk/>
            <pc:sldMk cId="589282831" sldId="268"/>
            <ac:spMk id="2" creationId="{9A389EE2-D065-4853-87F1-7681A7405C6A}"/>
          </ac:spMkLst>
        </pc:spChg>
      </pc:sldChg>
      <pc:sldChg chg="addSp delSp modSp new del mod setBg">
        <pc:chgData name="来宾用户" userId="S::urn:spo:anon#dd733652e95d112d4ba892516bb2e7e2b20c06e9aafcf53e01a69ccfa2161923::" providerId="AD" clId="Web-{A90038A8-9FAB-19CC-B78A-3106BF64F491}" dt="2020-10-13T08:29:21.551" v="1148"/>
        <pc:sldMkLst>
          <pc:docMk/>
          <pc:sldMk cId="4043576508" sldId="269"/>
        </pc:sldMkLst>
        <pc:spChg chg="mod">
          <ac:chgData name="来宾用户" userId="S::urn:spo:anon#dd733652e95d112d4ba892516bb2e7e2b20c06e9aafcf53e01a69ccfa2161923::" providerId="AD" clId="Web-{A90038A8-9FAB-19CC-B78A-3106BF64F491}" dt="2020-10-13T08:25:32.639" v="1135"/>
          <ac:spMkLst>
            <pc:docMk/>
            <pc:sldMk cId="4043576508" sldId="269"/>
            <ac:spMk id="2" creationId="{BE943EB5-D96B-47DE-A65E-8419B7CD95EC}"/>
          </ac:spMkLst>
        </pc:spChg>
        <pc:spChg chg="add mod">
          <ac:chgData name="来宾用户" userId="S::urn:spo:anon#dd733652e95d112d4ba892516bb2e7e2b20c06e9aafcf53e01a69ccfa2161923::" providerId="AD" clId="Web-{A90038A8-9FAB-19CC-B78A-3106BF64F491}" dt="2020-10-13T08:29:03.894" v="1145"/>
          <ac:spMkLst>
            <pc:docMk/>
            <pc:sldMk cId="4043576508" sldId="269"/>
            <ac:spMk id="7" creationId="{3B7C3756-8C37-43BD-B5AC-700A26824D0C}"/>
          </ac:spMkLst>
        </pc:spChg>
        <pc:spChg chg="add">
          <ac:chgData name="来宾用户" userId="S::urn:spo:anon#dd733652e95d112d4ba892516bb2e7e2b20c06e9aafcf53e01a69ccfa2161923::" providerId="AD" clId="Web-{A90038A8-9FAB-19CC-B78A-3106BF64F491}" dt="2020-10-13T08:25:32.639" v="1135"/>
          <ac:spMkLst>
            <pc:docMk/>
            <pc:sldMk cId="4043576508" sldId="269"/>
            <ac:spMk id="9" creationId="{8D06CE56-3881-4ADA-8CEF-D18B02C242A3}"/>
          </ac:spMkLst>
        </pc:spChg>
        <pc:spChg chg="add">
          <ac:chgData name="来宾用户" userId="S::urn:spo:anon#dd733652e95d112d4ba892516bb2e7e2b20c06e9aafcf53e01a69ccfa2161923::" providerId="AD" clId="Web-{A90038A8-9FAB-19CC-B78A-3106BF64F491}" dt="2020-10-13T08:25:32.639" v="1135"/>
          <ac:spMkLst>
            <pc:docMk/>
            <pc:sldMk cId="4043576508" sldId="269"/>
            <ac:spMk id="11" creationId="{79F3C543-62EC-4433-9C93-A2CD8764E9B4}"/>
          </ac:spMkLst>
        </pc:spChg>
        <pc:spChg chg="add">
          <ac:chgData name="来宾用户" userId="S::urn:spo:anon#dd733652e95d112d4ba892516bb2e7e2b20c06e9aafcf53e01a69ccfa2161923::" providerId="AD" clId="Web-{A90038A8-9FAB-19CC-B78A-3106BF64F491}" dt="2020-10-13T08:25:32.639" v="1135"/>
          <ac:spMkLst>
            <pc:docMk/>
            <pc:sldMk cId="4043576508" sldId="269"/>
            <ac:spMk id="13" creationId="{68AF5748-FED8-45BA-8631-26D1D10F3246}"/>
          </ac:spMkLst>
        </pc:spChg>
        <pc:spChg chg="add">
          <ac:chgData name="来宾用户" userId="S::urn:spo:anon#dd733652e95d112d4ba892516bb2e7e2b20c06e9aafcf53e01a69ccfa2161923::" providerId="AD" clId="Web-{A90038A8-9FAB-19CC-B78A-3106BF64F491}" dt="2020-10-13T08:25:32.639" v="1135"/>
          <ac:spMkLst>
            <pc:docMk/>
            <pc:sldMk cId="4043576508" sldId="269"/>
            <ac:spMk id="15" creationId="{AF2F604E-43BE-4DC3-B983-E071523364F8}"/>
          </ac:spMkLst>
        </pc:spChg>
        <pc:spChg chg="add">
          <ac:chgData name="来宾用户" userId="S::urn:spo:anon#dd733652e95d112d4ba892516bb2e7e2b20c06e9aafcf53e01a69ccfa2161923::" providerId="AD" clId="Web-{A90038A8-9FAB-19CC-B78A-3106BF64F491}" dt="2020-10-13T08:25:32.639" v="1135"/>
          <ac:spMkLst>
            <pc:docMk/>
            <pc:sldMk cId="4043576508" sldId="269"/>
            <ac:spMk id="17" creationId="{08C9B587-E65E-4B52-B37C-ABEBB6E87928}"/>
          </ac:spMkLst>
        </pc:spChg>
        <pc:picChg chg="del mod">
          <ac:chgData name="来宾用户" userId="S::urn:spo:anon#dd733652e95d112d4ba892516bb2e7e2b20c06e9aafcf53e01a69ccfa2161923::" providerId="AD" clId="Web-{A90038A8-9FAB-19CC-B78A-3106BF64F491}" dt="2020-10-13T08:29:03.894" v="1145"/>
          <ac:picMkLst>
            <pc:docMk/>
            <pc:sldMk cId="4043576508" sldId="269"/>
            <ac:picMk id="4" creationId="{D71B62B8-7945-458C-A1F3-8E868CB04E7A}"/>
          </ac:picMkLst>
        </pc:picChg>
        <pc:picChg chg="del">
          <ac:chgData name="来宾用户" userId="S::urn:spo:anon#dd733652e95d112d4ba892516bb2e7e2b20c06e9aafcf53e01a69ccfa2161923::" providerId="AD" clId="Web-{A90038A8-9FAB-19CC-B78A-3106BF64F491}" dt="2020-10-13T08:28:50.128" v="1142"/>
          <ac:picMkLst>
            <pc:docMk/>
            <pc:sldMk cId="4043576508" sldId="269"/>
            <ac:picMk id="5" creationId="{9B316B2E-28BD-456F-BFAF-BBC7E3805559}"/>
          </ac:picMkLst>
        </pc:picChg>
      </pc:sldChg>
      <pc:sldChg chg="modSp new">
        <pc:chgData name="来宾用户" userId="S::urn:spo:anon#dd733652e95d112d4ba892516bb2e7e2b20c06e9aafcf53e01a69ccfa2161923::" providerId="AD" clId="Web-{A90038A8-9FAB-19CC-B78A-3106BF64F491}" dt="2020-10-13T08:35:05.496" v="1250" actId="20577"/>
        <pc:sldMkLst>
          <pc:docMk/>
          <pc:sldMk cId="1303376137" sldId="270"/>
        </pc:sldMkLst>
        <pc:spChg chg="mod">
          <ac:chgData name="来宾用户" userId="S::urn:spo:anon#dd733652e95d112d4ba892516bb2e7e2b20c06e9aafcf53e01a69ccfa2161923::" providerId="AD" clId="Web-{A90038A8-9FAB-19CC-B78A-3106BF64F491}" dt="2020-10-13T08:35:05.496" v="1250" actId="20577"/>
          <ac:spMkLst>
            <pc:docMk/>
            <pc:sldMk cId="1303376137" sldId="270"/>
            <ac:spMk id="2" creationId="{D44A21AB-FAC4-44B4-8FAE-65A0DFB71BD7}"/>
          </ac:spMkLst>
        </pc:spChg>
      </pc:sldChg>
      <pc:sldChg chg="delSp modSp new">
        <pc:chgData name="来宾用户" userId="S::urn:spo:anon#dd733652e95d112d4ba892516bb2e7e2b20c06e9aafcf53e01a69ccfa2161923::" providerId="AD" clId="Web-{A90038A8-9FAB-19CC-B78A-3106BF64F491}" dt="2020-10-13T09:44:49.212" v="1380" actId="20577"/>
        <pc:sldMkLst>
          <pc:docMk/>
          <pc:sldMk cId="2100141020" sldId="271"/>
        </pc:sldMkLst>
        <pc:spChg chg="del mod">
          <ac:chgData name="来宾用户" userId="S::urn:spo:anon#dd733652e95d112d4ba892516bb2e7e2b20c06e9aafcf53e01a69ccfa2161923::" providerId="AD" clId="Web-{A90038A8-9FAB-19CC-B78A-3106BF64F491}" dt="2020-10-13T08:35:35.121" v="1264"/>
          <ac:spMkLst>
            <pc:docMk/>
            <pc:sldMk cId="2100141020" sldId="271"/>
            <ac:spMk id="2" creationId="{72E3EC83-9162-401E-B082-69383632FC0C}"/>
          </ac:spMkLst>
        </pc:spChg>
        <pc:spChg chg="mod">
          <ac:chgData name="来宾用户" userId="S::urn:spo:anon#dd733652e95d112d4ba892516bb2e7e2b20c06e9aafcf53e01a69ccfa2161923::" providerId="AD" clId="Web-{A90038A8-9FAB-19CC-B78A-3106BF64F491}" dt="2020-10-13T09:44:49.212" v="1380" actId="20577"/>
          <ac:spMkLst>
            <pc:docMk/>
            <pc:sldMk cId="2100141020" sldId="271"/>
            <ac:spMk id="2" creationId="{D8DE86AA-D835-4095-96C5-684302B0AABE}"/>
          </ac:spMkLst>
        </pc:spChg>
      </pc:sldChg>
      <pc:sldChg chg="modSp new">
        <pc:chgData name="来宾用户" userId="S::urn:spo:anon#dd733652e95d112d4ba892516bb2e7e2b20c06e9aafcf53e01a69ccfa2161923::" providerId="AD" clId="Web-{A90038A8-9FAB-19CC-B78A-3106BF64F491}" dt="2020-10-13T06:50:33.722" v="1044" actId="20577"/>
        <pc:sldMkLst>
          <pc:docMk/>
          <pc:sldMk cId="3975054368" sldId="272"/>
        </pc:sldMkLst>
        <pc:spChg chg="mod">
          <ac:chgData name="来宾用户" userId="S::urn:spo:anon#dd733652e95d112d4ba892516bb2e7e2b20c06e9aafcf53e01a69ccfa2161923::" providerId="AD" clId="Web-{A90038A8-9FAB-19CC-B78A-3106BF64F491}" dt="2020-10-13T06:50:33.722" v="1044" actId="20577"/>
          <ac:spMkLst>
            <pc:docMk/>
            <pc:sldMk cId="3975054368" sldId="272"/>
            <ac:spMk id="2" creationId="{BAFCF8B0-C5A6-4693-8E41-E84178806656}"/>
          </ac:spMkLst>
        </pc:spChg>
      </pc:sldChg>
      <pc:sldChg chg="new del">
        <pc:chgData name="来宾用户" userId="S::urn:spo:anon#dd733652e95d112d4ba892516bb2e7e2b20c06e9aafcf53e01a69ccfa2161923::" providerId="AD" clId="Web-{A90038A8-9FAB-19CC-B78A-3106BF64F491}" dt="2020-10-13T07:50:56.264" v="1070"/>
        <pc:sldMkLst>
          <pc:docMk/>
          <pc:sldMk cId="3102200398" sldId="273"/>
        </pc:sldMkLst>
      </pc:sldChg>
      <pc:sldChg chg="addSp delSp modSp add replId">
        <pc:chgData name="来宾用户" userId="S::urn:spo:anon#dd733652e95d112d4ba892516bb2e7e2b20c06e9aafcf53e01a69ccfa2161923::" providerId="AD" clId="Web-{A90038A8-9FAB-19CC-B78A-3106BF64F491}" dt="2020-10-13T09:57:54.996" v="2400" actId="14100"/>
        <pc:sldMkLst>
          <pc:docMk/>
          <pc:sldMk cId="4238761180" sldId="273"/>
        </pc:sldMkLst>
        <pc:spChg chg="del mod">
          <ac:chgData name="来宾用户" userId="S::urn:spo:anon#dd733652e95d112d4ba892516bb2e7e2b20c06e9aafcf53e01a69ccfa2161923::" providerId="AD" clId="Web-{A90038A8-9FAB-19CC-B78A-3106BF64F491}" dt="2020-10-13T09:42:00.098" v="1291"/>
          <ac:spMkLst>
            <pc:docMk/>
            <pc:sldMk cId="4238761180" sldId="273"/>
            <ac:spMk id="2" creationId="{C5DF3E16-B62A-4ADE-B180-51AF55EEF079}"/>
          </ac:spMkLst>
        </pc:spChg>
        <pc:spChg chg="add del mod">
          <ac:chgData name="来宾用户" userId="S::urn:spo:anon#dd733652e95d112d4ba892516bb2e7e2b20c06e9aafcf53e01a69ccfa2161923::" providerId="AD" clId="Web-{A90038A8-9FAB-19CC-B78A-3106BF64F491}" dt="2020-10-13T09:42:06.723" v="1292"/>
          <ac:spMkLst>
            <pc:docMk/>
            <pc:sldMk cId="4238761180" sldId="273"/>
            <ac:spMk id="5" creationId="{74B562F8-85E8-4CA9-8BA4-22D68F205AD2}"/>
          </ac:spMkLst>
        </pc:spChg>
        <pc:spChg chg="add del mod">
          <ac:chgData name="来宾用户" userId="S::urn:spo:anon#dd733652e95d112d4ba892516bb2e7e2b20c06e9aafcf53e01a69ccfa2161923::" providerId="AD" clId="Web-{A90038A8-9FAB-19CC-B78A-3106BF64F491}" dt="2020-10-13T07:51:27.562" v="1073"/>
          <ac:spMkLst>
            <pc:docMk/>
            <pc:sldMk cId="4238761180" sldId="273"/>
            <ac:spMk id="5" creationId="{91DC60D6-B67F-41A2-804B-FDD36320F3DA}"/>
          </ac:spMkLst>
        </pc:spChg>
        <pc:spChg chg="add mod">
          <ac:chgData name="来宾用户" userId="S::urn:spo:anon#dd733652e95d112d4ba892516bb2e7e2b20c06e9aafcf53e01a69ccfa2161923::" providerId="AD" clId="Web-{A90038A8-9FAB-19CC-B78A-3106BF64F491}" dt="2020-10-13T09:57:54.996" v="2400" actId="14100"/>
          <ac:spMkLst>
            <pc:docMk/>
            <pc:sldMk cId="4238761180" sldId="273"/>
            <ac:spMk id="6" creationId="{A7C3A0CF-83CC-440E-A9C5-B3CD7149D122}"/>
          </ac:spMkLst>
        </pc:spChg>
        <pc:picChg chg="add del">
          <ac:chgData name="来宾用户" userId="S::urn:spo:anon#dd733652e95d112d4ba892516bb2e7e2b20c06e9aafcf53e01a69ccfa2161923::" providerId="AD" clId="Web-{A90038A8-9FAB-19CC-B78A-3106BF64F491}" dt="2020-10-13T07:51:27.562" v="1073"/>
          <ac:picMkLst>
            <pc:docMk/>
            <pc:sldMk cId="4238761180" sldId="273"/>
            <ac:picMk id="4" creationId="{3D4DB0F3-C462-4DC4-A46E-80F876936019}"/>
          </ac:picMkLst>
        </pc:picChg>
      </pc:sldChg>
      <pc:sldChg chg="addSp delSp modSp add replId">
        <pc:chgData name="来宾用户" userId="S::urn:spo:anon#dd733652e95d112d4ba892516bb2e7e2b20c06e9aafcf53e01a69ccfa2161923::" providerId="AD" clId="Web-{A90038A8-9FAB-19CC-B78A-3106BF64F491}" dt="2020-10-13T09:52:02.597" v="2102" actId="20577"/>
        <pc:sldMkLst>
          <pc:docMk/>
          <pc:sldMk cId="2939440096" sldId="274"/>
        </pc:sldMkLst>
        <pc:spChg chg="del mod">
          <ac:chgData name="来宾用户" userId="S::urn:spo:anon#dd733652e95d112d4ba892516bb2e7e2b20c06e9aafcf53e01a69ccfa2161923::" providerId="AD" clId="Web-{A90038A8-9FAB-19CC-B78A-3106BF64F491}" dt="2020-10-13T09:41:17.347" v="1282"/>
          <ac:spMkLst>
            <pc:docMk/>
            <pc:sldMk cId="2939440096" sldId="274"/>
            <ac:spMk id="2" creationId="{C5DF3E16-B62A-4ADE-B180-51AF55EEF079}"/>
          </ac:spMkLst>
        </pc:spChg>
        <pc:spChg chg="add del mod">
          <ac:chgData name="来宾用户" userId="S::urn:spo:anon#dd733652e95d112d4ba892516bb2e7e2b20c06e9aafcf53e01a69ccfa2161923::" providerId="AD" clId="Web-{A90038A8-9FAB-19CC-B78A-3106BF64F491}" dt="2020-10-13T07:54:12.675" v="1084"/>
          <ac:spMkLst>
            <pc:docMk/>
            <pc:sldMk cId="2939440096" sldId="274"/>
            <ac:spMk id="5" creationId="{A213C1DE-AAB2-4FE0-AC73-9F221D9593E1}"/>
          </ac:spMkLst>
        </pc:spChg>
        <pc:spChg chg="del">
          <ac:chgData name="来宾用户" userId="S::urn:spo:anon#dd733652e95d112d4ba892516bb2e7e2b20c06e9aafcf53e01a69ccfa2161923::" providerId="AD" clId="Web-{A90038A8-9FAB-19CC-B78A-3106BF64F491}" dt="2020-10-13T09:41:33.004" v="1283"/>
          <ac:spMkLst>
            <pc:docMk/>
            <pc:sldMk cId="2939440096" sldId="274"/>
            <ac:spMk id="9" creationId="{8D06CE56-3881-4ADA-8CEF-D18B02C242A3}"/>
          </ac:spMkLst>
        </pc:spChg>
        <pc:spChg chg="del">
          <ac:chgData name="来宾用户" userId="S::urn:spo:anon#dd733652e95d112d4ba892516bb2e7e2b20c06e9aafcf53e01a69ccfa2161923::" providerId="AD" clId="Web-{A90038A8-9FAB-19CC-B78A-3106BF64F491}" dt="2020-10-13T09:41:33.004" v="1283"/>
          <ac:spMkLst>
            <pc:docMk/>
            <pc:sldMk cId="2939440096" sldId="274"/>
            <ac:spMk id="11" creationId="{79F3C543-62EC-4433-9C93-A2CD8764E9B4}"/>
          </ac:spMkLst>
        </pc:spChg>
        <pc:spChg chg="del">
          <ac:chgData name="来宾用户" userId="S::urn:spo:anon#dd733652e95d112d4ba892516bb2e7e2b20c06e9aafcf53e01a69ccfa2161923::" providerId="AD" clId="Web-{A90038A8-9FAB-19CC-B78A-3106BF64F491}" dt="2020-10-13T09:41:33.004" v="1283"/>
          <ac:spMkLst>
            <pc:docMk/>
            <pc:sldMk cId="2939440096" sldId="274"/>
            <ac:spMk id="13" creationId="{68AF5748-FED8-45BA-8631-26D1D10F3246}"/>
          </ac:spMkLst>
        </pc:spChg>
        <pc:spChg chg="del">
          <ac:chgData name="来宾用户" userId="S::urn:spo:anon#dd733652e95d112d4ba892516bb2e7e2b20c06e9aafcf53e01a69ccfa2161923::" providerId="AD" clId="Web-{A90038A8-9FAB-19CC-B78A-3106BF64F491}" dt="2020-10-13T09:41:33.004" v="1283"/>
          <ac:spMkLst>
            <pc:docMk/>
            <pc:sldMk cId="2939440096" sldId="274"/>
            <ac:spMk id="15" creationId="{AF2F604E-43BE-4DC3-B983-E071523364F8}"/>
          </ac:spMkLst>
        </pc:spChg>
        <pc:spChg chg="del">
          <ac:chgData name="来宾用户" userId="S::urn:spo:anon#dd733652e95d112d4ba892516bb2e7e2b20c06e9aafcf53e01a69ccfa2161923::" providerId="AD" clId="Web-{A90038A8-9FAB-19CC-B78A-3106BF64F491}" dt="2020-10-13T09:41:33.004" v="1283"/>
          <ac:spMkLst>
            <pc:docMk/>
            <pc:sldMk cId="2939440096" sldId="274"/>
            <ac:spMk id="17" creationId="{08C9B587-E65E-4B52-B37C-ABEBB6E87928}"/>
          </ac:spMkLst>
        </pc:spChg>
        <pc:spChg chg="add mod">
          <ac:chgData name="来宾用户" userId="S::urn:spo:anon#dd733652e95d112d4ba892516bb2e7e2b20c06e9aafcf53e01a69ccfa2161923::" providerId="AD" clId="Web-{A90038A8-9FAB-19CC-B78A-3106BF64F491}" dt="2020-10-13T09:52:02.597" v="2102" actId="20577"/>
          <ac:spMkLst>
            <pc:docMk/>
            <pc:sldMk cId="2939440096" sldId="274"/>
            <ac:spMk id="21" creationId="{BF87D450-61BE-400F-AD89-A79F343C45CF}"/>
          </ac:spMkLst>
        </pc:spChg>
        <pc:spChg chg="add">
          <ac:chgData name="来宾用户" userId="S::urn:spo:anon#dd733652e95d112d4ba892516bb2e7e2b20c06e9aafcf53e01a69ccfa2161923::" providerId="AD" clId="Web-{A90038A8-9FAB-19CC-B78A-3106BF64F491}" dt="2020-10-13T09:41:33.004" v="1283"/>
          <ac:spMkLst>
            <pc:docMk/>
            <pc:sldMk cId="2939440096" sldId="274"/>
            <ac:spMk id="24" creationId="{57F72BCA-EE24-40BE-9ECA-E10C9BA55F90}"/>
          </ac:spMkLst>
        </pc:spChg>
        <pc:spChg chg="add">
          <ac:chgData name="来宾用户" userId="S::urn:spo:anon#dd733652e95d112d4ba892516bb2e7e2b20c06e9aafcf53e01a69ccfa2161923::" providerId="AD" clId="Web-{A90038A8-9FAB-19CC-B78A-3106BF64F491}" dt="2020-10-13T09:41:33.004" v="1283"/>
          <ac:spMkLst>
            <pc:docMk/>
            <pc:sldMk cId="2939440096" sldId="274"/>
            <ac:spMk id="26" creationId="{6B3C4597-DD46-4BFC-B999-C52879B95B16}"/>
          </ac:spMkLst>
        </pc:spChg>
        <pc:spChg chg="add">
          <ac:chgData name="来宾用户" userId="S::urn:spo:anon#dd733652e95d112d4ba892516bb2e7e2b20c06e9aafcf53e01a69ccfa2161923::" providerId="AD" clId="Web-{A90038A8-9FAB-19CC-B78A-3106BF64F491}" dt="2020-10-13T09:41:33.004" v="1283"/>
          <ac:spMkLst>
            <pc:docMk/>
            <pc:sldMk cId="2939440096" sldId="274"/>
            <ac:spMk id="28" creationId="{632B59AC-0160-4F1D-934F-B7D8B6AE44A1}"/>
          </ac:spMkLst>
        </pc:spChg>
        <pc:picChg chg="del">
          <ac:chgData name="来宾用户" userId="S::urn:spo:anon#dd733652e95d112d4ba892516bb2e7e2b20c06e9aafcf53e01a69ccfa2161923::" providerId="AD" clId="Web-{A90038A8-9FAB-19CC-B78A-3106BF64F491}" dt="2020-10-13T07:53:45.206" v="1081"/>
          <ac:picMkLst>
            <pc:docMk/>
            <pc:sldMk cId="2939440096" sldId="274"/>
            <ac:picMk id="4" creationId="{3D4DB0F3-C462-4DC4-A46E-80F876936019}"/>
          </ac:picMkLst>
        </pc:picChg>
        <pc:picChg chg="add mod ord">
          <ac:chgData name="来宾用户" userId="S::urn:spo:anon#dd733652e95d112d4ba892516bb2e7e2b20c06e9aafcf53e01a69ccfa2161923::" providerId="AD" clId="Web-{A90038A8-9FAB-19CC-B78A-3106BF64F491}" dt="2020-10-13T09:45:56.416" v="1383" actId="14100"/>
          <ac:picMkLst>
            <pc:docMk/>
            <pc:sldMk cId="2939440096" sldId="274"/>
            <ac:picMk id="6" creationId="{B5240B1C-9922-4322-AFF2-677326CA83E3}"/>
          </ac:picMkLst>
        </pc:picChg>
      </pc:sldChg>
      <pc:sldChg chg="addSp delSp modSp add replId">
        <pc:chgData name="来宾用户" userId="S::urn:spo:anon#dd733652e95d112d4ba892516bb2e7e2b20c06e9aafcf53e01a69ccfa2161923::" providerId="AD" clId="Web-{A90038A8-9FAB-19CC-B78A-3106BF64F491}" dt="2020-10-13T10:01:13.360" v="2628" actId="1076"/>
        <pc:sldMkLst>
          <pc:docMk/>
          <pc:sldMk cId="1733473557" sldId="275"/>
        </pc:sldMkLst>
        <pc:spChg chg="del mod">
          <ac:chgData name="来宾用户" userId="S::urn:spo:anon#dd733652e95d112d4ba892516bb2e7e2b20c06e9aafcf53e01a69ccfa2161923::" providerId="AD" clId="Web-{A90038A8-9FAB-19CC-B78A-3106BF64F491}" dt="2020-10-13T09:55:30.789" v="2107"/>
          <ac:spMkLst>
            <pc:docMk/>
            <pc:sldMk cId="1733473557" sldId="275"/>
            <ac:spMk id="2" creationId="{C5DF3E16-B62A-4ADE-B180-51AF55EEF079}"/>
          </ac:spMkLst>
        </pc:spChg>
        <pc:spChg chg="add mod">
          <ac:chgData name="来宾用户" userId="S::urn:spo:anon#dd733652e95d112d4ba892516bb2e7e2b20c06e9aafcf53e01a69ccfa2161923::" providerId="AD" clId="Web-{A90038A8-9FAB-19CC-B78A-3106BF64F491}" dt="2020-10-13T10:01:13.360" v="2628" actId="1076"/>
          <ac:spMkLst>
            <pc:docMk/>
            <pc:sldMk cId="1733473557" sldId="275"/>
            <ac:spMk id="3" creationId="{51507D05-98D0-4496-B6AF-1AC75120B87D}"/>
          </ac:spMkLst>
        </pc:spChg>
        <pc:spChg chg="add del mod">
          <ac:chgData name="来宾用户" userId="S::urn:spo:anon#dd733652e95d112d4ba892516bb2e7e2b20c06e9aafcf53e01a69ccfa2161923::" providerId="AD" clId="Web-{A90038A8-9FAB-19CC-B78A-3106BF64F491}" dt="2020-10-13T07:56:01.037" v="1101"/>
          <ac:spMkLst>
            <pc:docMk/>
            <pc:sldMk cId="1733473557" sldId="275"/>
            <ac:spMk id="5" creationId="{240789B9-C74F-44CB-8112-FD6F755FE66E}"/>
          </ac:spMkLst>
        </pc:spChg>
        <pc:spChg chg="add del mod">
          <ac:chgData name="来宾用户" userId="S::urn:spo:anon#dd733652e95d112d4ba892516bb2e7e2b20c06e9aafcf53e01a69ccfa2161923::" providerId="AD" clId="Web-{A90038A8-9FAB-19CC-B78A-3106BF64F491}" dt="2020-10-13T07:56:32.162" v="1106"/>
          <ac:spMkLst>
            <pc:docMk/>
            <pc:sldMk cId="1733473557" sldId="275"/>
            <ac:spMk id="7" creationId="{ACF38E8B-FEFC-46EC-BD16-604365A4E203}"/>
          </ac:spMkLst>
        </pc:spChg>
        <pc:picChg chg="add del">
          <ac:chgData name="来宾用户" userId="S::urn:spo:anon#dd733652e95d112d4ba892516bb2e7e2b20c06e9aafcf53e01a69ccfa2161923::" providerId="AD" clId="Web-{A90038A8-9FAB-19CC-B78A-3106BF64F491}" dt="2020-10-13T07:56:12.834" v="1102"/>
          <ac:picMkLst>
            <pc:docMk/>
            <pc:sldMk cId="1733473557" sldId="275"/>
            <ac:picMk id="4" creationId="{3D4DB0F3-C462-4DC4-A46E-80F876936019}"/>
          </ac:picMkLst>
        </pc:picChg>
        <pc:picChg chg="add mod">
          <ac:chgData name="来宾用户" userId="S::urn:spo:anon#dd733652e95d112d4ba892516bb2e7e2b20c06e9aafcf53e01a69ccfa2161923::" providerId="AD" clId="Web-{A90038A8-9FAB-19CC-B78A-3106BF64F491}" dt="2020-10-13T07:56:48.663" v="1107"/>
          <ac:picMkLst>
            <pc:docMk/>
            <pc:sldMk cId="1733473557" sldId="275"/>
            <ac:picMk id="8" creationId="{CCE6CDF7-4816-4159-B55A-16FC80790E71}"/>
          </ac:picMkLst>
        </pc:picChg>
        <pc:picChg chg="add mod">
          <ac:chgData name="来宾用户" userId="S::urn:spo:anon#dd733652e95d112d4ba892516bb2e7e2b20c06e9aafcf53e01a69ccfa2161923::" providerId="AD" clId="Web-{A90038A8-9FAB-19CC-B78A-3106BF64F491}" dt="2020-10-13T07:57:35.054" v="1109"/>
          <ac:picMkLst>
            <pc:docMk/>
            <pc:sldMk cId="1733473557" sldId="275"/>
            <ac:picMk id="10" creationId="{FAD3FF0E-DCE3-4E51-8E10-BFCA98CF033B}"/>
          </ac:picMkLst>
        </pc:picChg>
        <pc:picChg chg="add del mod">
          <ac:chgData name="来宾用户" userId="S::urn:spo:anon#dd733652e95d112d4ba892516bb2e7e2b20c06e9aafcf53e01a69ccfa2161923::" providerId="AD" clId="Web-{A90038A8-9FAB-19CC-B78A-3106BF64F491}" dt="2020-10-13T07:58:12.977" v="1111"/>
          <ac:picMkLst>
            <pc:docMk/>
            <pc:sldMk cId="1733473557" sldId="275"/>
            <ac:picMk id="12" creationId="{27DB4085-1515-4AA9-B0F2-AC52DBB71205}"/>
          </ac:picMkLst>
        </pc:picChg>
        <pc:picChg chg="add mod">
          <ac:chgData name="来宾用户" userId="S::urn:spo:anon#dd733652e95d112d4ba892516bb2e7e2b20c06e9aafcf53e01a69ccfa2161923::" providerId="AD" clId="Web-{A90038A8-9FAB-19CC-B78A-3106BF64F491}" dt="2020-10-13T07:58:25.868" v="1112"/>
          <ac:picMkLst>
            <pc:docMk/>
            <pc:sldMk cId="1733473557" sldId="275"/>
            <ac:picMk id="14" creationId="{460A2D9F-488B-4B9F-AEA2-6B6CDC070A3B}"/>
          </ac:picMkLst>
        </pc:picChg>
        <pc:picChg chg="add del mod">
          <ac:chgData name="来宾用户" userId="S::urn:spo:anon#dd733652e95d112d4ba892516bb2e7e2b20c06e9aafcf53e01a69ccfa2161923::" providerId="AD" clId="Web-{A90038A8-9FAB-19CC-B78A-3106BF64F491}" dt="2020-10-13T07:59:15.010" v="1117"/>
          <ac:picMkLst>
            <pc:docMk/>
            <pc:sldMk cId="1733473557" sldId="275"/>
            <ac:picMk id="16" creationId="{F42956D9-6828-4378-AFF5-712B4F6F986E}"/>
          </ac:picMkLst>
        </pc:picChg>
        <pc:picChg chg="add mod">
          <ac:chgData name="来宾用户" userId="S::urn:spo:anon#dd733652e95d112d4ba892516bb2e7e2b20c06e9aafcf53e01a69ccfa2161923::" providerId="AD" clId="Web-{A90038A8-9FAB-19CC-B78A-3106BF64F491}" dt="2020-10-13T07:59:28.901" v="1118"/>
          <ac:picMkLst>
            <pc:docMk/>
            <pc:sldMk cId="1733473557" sldId="275"/>
            <ac:picMk id="18" creationId="{E9D06B1C-BCE3-4B12-B1E9-53E2C7F40DB6}"/>
          </ac:picMkLst>
        </pc:picChg>
        <pc:picChg chg="add del mod">
          <ac:chgData name="来宾用户" userId="S::urn:spo:anon#dd733652e95d112d4ba892516bb2e7e2b20c06e9aafcf53e01a69ccfa2161923::" providerId="AD" clId="Web-{A90038A8-9FAB-19CC-B78A-3106BF64F491}" dt="2020-10-13T08:00:40.996" v="1129"/>
          <ac:picMkLst>
            <pc:docMk/>
            <pc:sldMk cId="1733473557" sldId="275"/>
            <ac:picMk id="19" creationId="{259819D6-4BBC-43BF-B174-44C6D3D5DB76}"/>
          </ac:picMkLst>
        </pc:picChg>
        <pc:picChg chg="add mod">
          <ac:chgData name="来宾用户" userId="S::urn:spo:anon#dd733652e95d112d4ba892516bb2e7e2b20c06e9aafcf53e01a69ccfa2161923::" providerId="AD" clId="Web-{A90038A8-9FAB-19CC-B78A-3106BF64F491}" dt="2020-10-13T08:01:09.778" v="1131" actId="14100"/>
          <ac:picMkLst>
            <pc:docMk/>
            <pc:sldMk cId="1733473557" sldId="275"/>
            <ac:picMk id="20" creationId="{21340EA5-A3E8-453F-A3C2-DE6D4F6DEDAD}"/>
          </ac:picMkLst>
        </pc:picChg>
      </pc:sldChg>
      <pc:sldChg chg="new del">
        <pc:chgData name="来宾用户" userId="S::urn:spo:anon#dd733652e95d112d4ba892516bb2e7e2b20c06e9aafcf53e01a69ccfa2161923::" providerId="AD" clId="Web-{A90038A8-9FAB-19CC-B78A-3106BF64F491}" dt="2020-10-13T07:55:03.051" v="1090"/>
        <pc:sldMkLst>
          <pc:docMk/>
          <pc:sldMk cId="3743461166" sldId="275"/>
        </pc:sldMkLst>
      </pc:sldChg>
      <pc:sldChg chg="add del replId">
        <pc:chgData name="来宾用户" userId="S::urn:spo:anon#dd733652e95d112d4ba892516bb2e7e2b20c06e9aafcf53e01a69ccfa2161923::" providerId="AD" clId="Web-{A90038A8-9FAB-19CC-B78A-3106BF64F491}" dt="2020-10-13T07:54:39.051" v="1088"/>
        <pc:sldMkLst>
          <pc:docMk/>
          <pc:sldMk cId="4179840899" sldId="275"/>
        </pc:sldMkLst>
      </pc:sldChg>
      <pc:sldChg chg="new del">
        <pc:chgData name="来宾用户" userId="S::urn:spo:anon#dd733652e95d112d4ba892516bb2e7e2b20c06e9aafcf53e01a69ccfa2161923::" providerId="AD" clId="Web-{A90038A8-9FAB-19CC-B78A-3106BF64F491}" dt="2020-10-13T07:58:43.931" v="1114"/>
        <pc:sldMkLst>
          <pc:docMk/>
          <pc:sldMk cId="1065103251" sldId="276"/>
        </pc:sldMkLst>
      </pc:sldChg>
      <pc:sldChg chg="new del">
        <pc:chgData name="来宾用户" userId="S::urn:spo:anon#dd733652e95d112d4ba892516bb2e7e2b20c06e9aafcf53e01a69ccfa2161923::" providerId="AD" clId="Web-{A90038A8-9FAB-19CC-B78A-3106BF64F491}" dt="2020-10-13T08:27:37.845" v="1137"/>
        <pc:sldMkLst>
          <pc:docMk/>
          <pc:sldMk cId="1645382083" sldId="276"/>
        </pc:sldMkLst>
      </pc:sldChg>
      <pc:sldChg chg="new del">
        <pc:chgData name="来宾用户" userId="S::urn:spo:anon#dd733652e95d112d4ba892516bb2e7e2b20c06e9aafcf53e01a69ccfa2161923::" providerId="AD" clId="Web-{A90038A8-9FAB-19CC-B78A-3106BF64F491}" dt="2020-10-13T08:28:22.409" v="1140"/>
        <pc:sldMkLst>
          <pc:docMk/>
          <pc:sldMk cId="1919158472" sldId="276"/>
        </pc:sldMkLst>
      </pc:sldChg>
      <pc:sldChg chg="addSp delSp modSp add replId">
        <pc:chgData name="来宾用户" userId="S::urn:spo:anon#dd733652e95d112d4ba892516bb2e7e2b20c06e9aafcf53e01a69ccfa2161923::" providerId="AD" clId="Web-{A90038A8-9FAB-19CC-B78A-3106BF64F491}" dt="2020-10-13T08:34:49.573" v="1242"/>
        <pc:sldMkLst>
          <pc:docMk/>
          <pc:sldMk cId="2989881422" sldId="277"/>
        </pc:sldMkLst>
        <pc:spChg chg="del mod">
          <ac:chgData name="来宾用户" userId="S::urn:spo:anon#dd733652e95d112d4ba892516bb2e7e2b20c06e9aafcf53e01a69ccfa2161923::" providerId="AD" clId="Web-{A90038A8-9FAB-19CC-B78A-3106BF64F491}" dt="2020-10-13T08:34:49.573" v="1242"/>
          <ac:spMkLst>
            <pc:docMk/>
            <pc:sldMk cId="2989881422" sldId="277"/>
            <ac:spMk id="2" creationId="{9A389EE2-D065-4853-87F1-7681A7405C6A}"/>
          </ac:spMkLst>
        </pc:spChg>
        <pc:spChg chg="add del mod">
          <ac:chgData name="来宾用户" userId="S::urn:spo:anon#dd733652e95d112d4ba892516bb2e7e2b20c06e9aafcf53e01a69ccfa2161923::" providerId="AD" clId="Web-{A90038A8-9FAB-19CC-B78A-3106BF64F491}" dt="2020-10-13T08:28:52.737" v="1143"/>
          <ac:spMkLst>
            <pc:docMk/>
            <pc:sldMk cId="2989881422" sldId="277"/>
            <ac:spMk id="5" creationId="{D6296E86-40AA-464C-9340-B3E27BA16C9E}"/>
          </ac:spMkLst>
        </pc:spChg>
        <pc:picChg chg="del">
          <ac:chgData name="来宾用户" userId="S::urn:spo:anon#dd733652e95d112d4ba892516bb2e7e2b20c06e9aafcf53e01a69ccfa2161923::" providerId="AD" clId="Web-{A90038A8-9FAB-19CC-B78A-3106BF64F491}" dt="2020-10-13T08:28:29.128" v="1141"/>
          <ac:picMkLst>
            <pc:docMk/>
            <pc:sldMk cId="2989881422" sldId="277"/>
            <ac:picMk id="4" creationId="{254E00CA-F38F-49DC-950F-DD9D63C529D0}"/>
          </ac:picMkLst>
        </pc:picChg>
        <pc:picChg chg="add mod ord">
          <ac:chgData name="来宾用户" userId="S::urn:spo:anon#dd733652e95d112d4ba892516bb2e7e2b20c06e9aafcf53e01a69ccfa2161923::" providerId="AD" clId="Web-{A90038A8-9FAB-19CC-B78A-3106BF64F491}" dt="2020-10-13T08:28:56.722" v="1144" actId="1076"/>
          <ac:picMkLst>
            <pc:docMk/>
            <pc:sldMk cId="2989881422" sldId="277"/>
            <ac:picMk id="6" creationId="{A78879ED-A73C-416E-A05D-22D6A52A56A1}"/>
          </ac:picMkLst>
        </pc:picChg>
        <pc:picChg chg="add mod">
          <ac:chgData name="来宾用户" userId="S::urn:spo:anon#dd733652e95d112d4ba892516bb2e7e2b20c06e9aafcf53e01a69ccfa2161923::" providerId="AD" clId="Web-{A90038A8-9FAB-19CC-B78A-3106BF64F491}" dt="2020-10-13T08:29:13.675" v="1147" actId="1076"/>
          <ac:picMkLst>
            <pc:docMk/>
            <pc:sldMk cId="2989881422" sldId="277"/>
            <ac:picMk id="7" creationId="{BF9DC87F-12B7-497F-8604-60F1011B2BF7}"/>
          </ac:picMkLst>
        </pc:picChg>
      </pc:sldChg>
      <pc:sldChg chg="new del">
        <pc:chgData name="来宾用户" userId="S::urn:spo:anon#dd733652e95d112d4ba892516bb2e7e2b20c06e9aafcf53e01a69ccfa2161923::" providerId="AD" clId="Web-{A90038A8-9FAB-19CC-B78A-3106BF64F491}" dt="2020-10-13T08:33:56.557" v="1219"/>
        <pc:sldMkLst>
          <pc:docMk/>
          <pc:sldMk cId="2541247161" sldId="278"/>
        </pc:sldMkLst>
      </pc:sldChg>
      <pc:sldChg chg="new del">
        <pc:chgData name="来宾用户" userId="S::urn:spo:anon#dd733652e95d112d4ba892516bb2e7e2b20c06e9aafcf53e01a69ccfa2161923::" providerId="AD" clId="Web-{A90038A8-9FAB-19CC-B78A-3106BF64F491}" dt="2020-10-13T08:32:55.555" v="1217"/>
        <pc:sldMkLst>
          <pc:docMk/>
          <pc:sldMk cId="3104897989" sldId="278"/>
        </pc:sldMkLst>
      </pc:sldChg>
    </pc:docChg>
  </pc:docChgLst>
  <pc:docChgLst>
    <pc:chgData name="来宾用户" userId="S::urn:spo:anon#dd733652e95d112d4ba892516bb2e7e2b20c06e9aafcf53e01a69ccfa2161923::" providerId="AD" clId="Web-{9E536864-0029-C511-3654-E931109470BA}"/>
    <pc:docChg chg="modSld">
      <pc:chgData name="来宾用户" userId="S::urn:spo:anon#dd733652e95d112d4ba892516bb2e7e2b20c06e9aafcf53e01a69ccfa2161923::" providerId="AD" clId="Web-{9E536864-0029-C511-3654-E931109470BA}" dt="2020-10-14T04:35:58.012" v="655" actId="20577"/>
      <pc:docMkLst>
        <pc:docMk/>
      </pc:docMkLst>
      <pc:sldChg chg="modSp">
        <pc:chgData name="来宾用户" userId="S::urn:spo:anon#dd733652e95d112d4ba892516bb2e7e2b20c06e9aafcf53e01a69ccfa2161923::" providerId="AD" clId="Web-{9E536864-0029-C511-3654-E931109470BA}" dt="2020-10-14T03:40:47.834" v="109" actId="20577"/>
        <pc:sldMkLst>
          <pc:docMk/>
          <pc:sldMk cId="3168339312" sldId="262"/>
        </pc:sldMkLst>
        <pc:spChg chg="mod">
          <ac:chgData name="来宾用户" userId="S::urn:spo:anon#dd733652e95d112d4ba892516bb2e7e2b20c06e9aafcf53e01a69ccfa2161923::" providerId="AD" clId="Web-{9E536864-0029-C511-3654-E931109470BA}" dt="2020-10-14T03:40:47.834" v="109" actId="20577"/>
          <ac:spMkLst>
            <pc:docMk/>
            <pc:sldMk cId="3168339312" sldId="262"/>
            <ac:spMk id="3" creationId="{15235B3F-E455-4AC2-8895-C8BC9E361EA2}"/>
          </ac:spMkLst>
        </pc:spChg>
      </pc:sldChg>
      <pc:sldChg chg="modSp">
        <pc:chgData name="来宾用户" userId="S::urn:spo:anon#dd733652e95d112d4ba892516bb2e7e2b20c06e9aafcf53e01a69ccfa2161923::" providerId="AD" clId="Web-{9E536864-0029-C511-3654-E931109470BA}" dt="2020-10-14T04:14:41.120" v="636" actId="20577"/>
        <pc:sldMkLst>
          <pc:docMk/>
          <pc:sldMk cId="2939440096" sldId="274"/>
        </pc:sldMkLst>
        <pc:spChg chg="mod">
          <ac:chgData name="来宾用户" userId="S::urn:spo:anon#dd733652e95d112d4ba892516bb2e7e2b20c06e9aafcf53e01a69ccfa2161923::" providerId="AD" clId="Web-{9E536864-0029-C511-3654-E931109470BA}" dt="2020-10-14T04:14:41.120" v="636" actId="20577"/>
          <ac:spMkLst>
            <pc:docMk/>
            <pc:sldMk cId="2939440096" sldId="274"/>
            <ac:spMk id="21" creationId="{BF87D450-61BE-400F-AD89-A79F343C45CF}"/>
          </ac:spMkLst>
        </pc:spChg>
      </pc:sldChg>
      <pc:sldChg chg="modSp">
        <pc:chgData name="来宾用户" userId="S::urn:spo:anon#dd733652e95d112d4ba892516bb2e7e2b20c06e9aafcf53e01a69ccfa2161923::" providerId="AD" clId="Web-{9E536864-0029-C511-3654-E931109470BA}" dt="2020-10-14T04:22:54.539" v="651" actId="20577"/>
        <pc:sldMkLst>
          <pc:docMk/>
          <pc:sldMk cId="1733473557" sldId="275"/>
        </pc:sldMkLst>
        <pc:spChg chg="mod">
          <ac:chgData name="来宾用户" userId="S::urn:spo:anon#dd733652e95d112d4ba892516bb2e7e2b20c06e9aafcf53e01a69ccfa2161923::" providerId="AD" clId="Web-{9E536864-0029-C511-3654-E931109470BA}" dt="2020-10-14T04:22:54.539" v="651" actId="20577"/>
          <ac:spMkLst>
            <pc:docMk/>
            <pc:sldMk cId="1733473557" sldId="275"/>
            <ac:spMk id="3" creationId="{51507D05-98D0-4496-B6AF-1AC75120B87D}"/>
          </ac:spMkLst>
        </pc:spChg>
      </pc:sldChg>
      <pc:sldChg chg="modSp">
        <pc:chgData name="来宾用户" userId="S::urn:spo:anon#dd733652e95d112d4ba892516bb2e7e2b20c06e9aafcf53e01a69ccfa2161923::" providerId="AD" clId="Web-{9E536864-0029-C511-3654-E931109470BA}" dt="2020-10-14T04:35:57.074" v="653" actId="20577"/>
        <pc:sldMkLst>
          <pc:docMk/>
          <pc:sldMk cId="1596927061" sldId="290"/>
        </pc:sldMkLst>
        <pc:spChg chg="mod">
          <ac:chgData name="来宾用户" userId="S::urn:spo:anon#dd733652e95d112d4ba892516bb2e7e2b20c06e9aafcf53e01a69ccfa2161923::" providerId="AD" clId="Web-{9E536864-0029-C511-3654-E931109470BA}" dt="2020-10-14T04:35:57.074" v="653" actId="20577"/>
          <ac:spMkLst>
            <pc:docMk/>
            <pc:sldMk cId="1596927061" sldId="290"/>
            <ac:spMk id="2" creationId="{088AB023-DD33-441C-AD70-DB2C6E74EEF7}"/>
          </ac:spMkLst>
        </pc:spChg>
      </pc:sldChg>
    </pc:docChg>
  </pc:docChgLst>
  <pc:docChgLst>
    <pc:chgData name="Xue Yang" userId="S::xya51@uclive.ac.nz::e29723c3-4db2-431b-b461-74ed8d924920" providerId="AD" clId="Web-{3BA817D3-571F-906B-875B-95FDCB83BC57}"/>
    <pc:docChg chg="addSld modSld">
      <pc:chgData name="Xue Yang" userId="S::xya51@uclive.ac.nz::e29723c3-4db2-431b-b461-74ed8d924920" providerId="AD" clId="Web-{3BA817D3-571F-906B-875B-95FDCB83BC57}" dt="2020-10-13T08:38:57.870" v="11" actId="14100"/>
      <pc:docMkLst>
        <pc:docMk/>
      </pc:docMkLst>
      <pc:sldChg chg="addSp modSp">
        <pc:chgData name="Xue Yang" userId="S::xya51@uclive.ac.nz::e29723c3-4db2-431b-b461-74ed8d924920" providerId="AD" clId="Web-{3BA817D3-571F-906B-875B-95FDCB83BC57}" dt="2020-10-13T08:33:28.020" v="4" actId="14100"/>
        <pc:sldMkLst>
          <pc:docMk/>
          <pc:sldMk cId="2941246082" sldId="266"/>
        </pc:sldMkLst>
        <pc:picChg chg="add mod">
          <ac:chgData name="Xue Yang" userId="S::xya51@uclive.ac.nz::e29723c3-4db2-431b-b461-74ed8d924920" providerId="AD" clId="Web-{3BA817D3-571F-906B-875B-95FDCB83BC57}" dt="2020-10-13T08:33:28.020" v="4" actId="14100"/>
          <ac:picMkLst>
            <pc:docMk/>
            <pc:sldMk cId="2941246082" sldId="266"/>
            <ac:picMk id="3" creationId="{13C481A4-3629-4435-AFC6-3A887A827649}"/>
          </ac:picMkLst>
        </pc:picChg>
      </pc:sldChg>
      <pc:sldChg chg="addSp modSp">
        <pc:chgData name="Xue Yang" userId="S::xya51@uclive.ac.nz::e29723c3-4db2-431b-b461-74ed8d924920" providerId="AD" clId="Web-{3BA817D3-571F-906B-875B-95FDCB83BC57}" dt="2020-10-13T08:38:57.870" v="11" actId="14100"/>
        <pc:sldMkLst>
          <pc:docMk/>
          <pc:sldMk cId="589282831" sldId="268"/>
        </pc:sldMkLst>
        <pc:picChg chg="add mod">
          <ac:chgData name="Xue Yang" userId="S::xya51@uclive.ac.nz::e29723c3-4db2-431b-b461-74ed8d924920" providerId="AD" clId="Web-{3BA817D3-571F-906B-875B-95FDCB83BC57}" dt="2020-10-13T08:38:57.870" v="11" actId="14100"/>
          <ac:picMkLst>
            <pc:docMk/>
            <pc:sldMk cId="589282831" sldId="268"/>
            <ac:picMk id="3" creationId="{DA1589FF-47DB-495C-83AC-1CC8FA587CB0}"/>
          </ac:picMkLst>
        </pc:picChg>
      </pc:sldChg>
      <pc:sldChg chg="new">
        <pc:chgData name="Xue Yang" userId="S::xya51@uclive.ac.nz::e29723c3-4db2-431b-b461-74ed8d924920" providerId="AD" clId="Web-{3BA817D3-571F-906B-875B-95FDCB83BC57}" dt="2020-10-13T08:35:56.929" v="5"/>
        <pc:sldMkLst>
          <pc:docMk/>
          <pc:sldMk cId="2033029253" sldId="278"/>
        </pc:sldMkLst>
      </pc:sldChg>
    </pc:docChg>
  </pc:docChgLst>
  <pc:docChgLst>
    <pc:chgData name="Jiangwei Wang" userId="S::jwa280@uclive.ac.nz::c32620f7-e4f6-4176-bfa7-df12e9353c1d" providerId="AD" clId="Web-{440997D4-BDB8-D1C3-69A2-739602EEDC2C}"/>
    <pc:docChg chg="addSld delSld modSld sldOrd">
      <pc:chgData name="Jiangwei Wang" userId="S::jwa280@uclive.ac.nz::c32620f7-e4f6-4176-bfa7-df12e9353c1d" providerId="AD" clId="Web-{440997D4-BDB8-D1C3-69A2-739602EEDC2C}" dt="2020-10-13T12:57:22.694" v="2139" actId="14100"/>
      <pc:docMkLst>
        <pc:docMk/>
      </pc:docMkLst>
      <pc:sldChg chg="del">
        <pc:chgData name="Jiangwei Wang" userId="S::jwa280@uclive.ac.nz::c32620f7-e4f6-4176-bfa7-df12e9353c1d" providerId="AD" clId="Web-{440997D4-BDB8-D1C3-69A2-739602EEDC2C}" dt="2020-10-13T10:39:12.669" v="555"/>
        <pc:sldMkLst>
          <pc:docMk/>
          <pc:sldMk cId="3691452674" sldId="263"/>
        </pc:sldMkLst>
      </pc:sldChg>
      <pc:sldChg chg="addSp delSp modSp del">
        <pc:chgData name="Jiangwei Wang" userId="S::jwa280@uclive.ac.nz::c32620f7-e4f6-4176-bfa7-df12e9353c1d" providerId="AD" clId="Web-{440997D4-BDB8-D1C3-69A2-739602EEDC2C}" dt="2020-10-13T10:44:03.160" v="561"/>
        <pc:sldMkLst>
          <pc:docMk/>
          <pc:sldMk cId="3977019841" sldId="264"/>
        </pc:sldMkLst>
        <pc:spChg chg="del">
          <ac:chgData name="Jiangwei Wang" userId="S::jwa280@uclive.ac.nz::c32620f7-e4f6-4176-bfa7-df12e9353c1d" providerId="AD" clId="Web-{440997D4-BDB8-D1C3-69A2-739602EEDC2C}" dt="2020-10-13T10:39:16.262" v="556"/>
          <ac:spMkLst>
            <pc:docMk/>
            <pc:sldMk cId="3977019841" sldId="264"/>
            <ac:spMk id="3" creationId="{53F97DE1-8DCA-4519-AE83-12ECB553D8A7}"/>
          </ac:spMkLst>
        </pc:spChg>
        <pc:picChg chg="add mod ord">
          <ac:chgData name="Jiangwei Wang" userId="S::jwa280@uclive.ac.nz::c32620f7-e4f6-4176-bfa7-df12e9353c1d" providerId="AD" clId="Web-{440997D4-BDB8-D1C3-69A2-739602EEDC2C}" dt="2020-10-13T10:39:16.262" v="556"/>
          <ac:picMkLst>
            <pc:docMk/>
            <pc:sldMk cId="3977019841" sldId="264"/>
            <ac:picMk id="4" creationId="{413838A6-281D-451D-A755-314CAC4403BA}"/>
          </ac:picMkLst>
        </pc:picChg>
      </pc:sldChg>
      <pc:sldChg chg="del">
        <pc:chgData name="Jiangwei Wang" userId="S::jwa280@uclive.ac.nz::c32620f7-e4f6-4176-bfa7-df12e9353c1d" providerId="AD" clId="Web-{440997D4-BDB8-D1C3-69A2-739602EEDC2C}" dt="2020-10-13T10:44:07.753" v="562"/>
        <pc:sldMkLst>
          <pc:docMk/>
          <pc:sldMk cId="1115600722" sldId="265"/>
        </pc:sldMkLst>
      </pc:sldChg>
      <pc:sldChg chg="addSp delSp modSp mod modClrScheme chgLayout">
        <pc:chgData name="Jiangwei Wang" userId="S::jwa280@uclive.ac.nz::c32620f7-e4f6-4176-bfa7-df12e9353c1d" providerId="AD" clId="Web-{440997D4-BDB8-D1C3-69A2-739602EEDC2C}" dt="2020-10-13T12:57:22.694" v="2139" actId="14100"/>
        <pc:sldMkLst>
          <pc:docMk/>
          <pc:sldMk cId="2033029253" sldId="278"/>
        </pc:sldMkLst>
        <pc:spChg chg="del">
          <ac:chgData name="Jiangwei Wang" userId="S::jwa280@uclive.ac.nz::c32620f7-e4f6-4176-bfa7-df12e9353c1d" providerId="AD" clId="Web-{440997D4-BDB8-D1C3-69A2-739602EEDC2C}" dt="2020-10-13T09:27:42.246" v="286"/>
          <ac:spMkLst>
            <pc:docMk/>
            <pc:sldMk cId="2033029253" sldId="278"/>
            <ac:spMk id="2" creationId="{C8D8A29A-E271-402B-A16F-D843A4F5B1B1}"/>
          </ac:spMkLst>
        </pc:spChg>
        <pc:spChg chg="del">
          <ac:chgData name="Jiangwei Wang" userId="S::jwa280@uclive.ac.nz::c32620f7-e4f6-4176-bfa7-df12e9353c1d" providerId="AD" clId="Web-{440997D4-BDB8-D1C3-69A2-739602EEDC2C}" dt="2020-10-13T08:47:26.852" v="40"/>
          <ac:spMkLst>
            <pc:docMk/>
            <pc:sldMk cId="2033029253" sldId="278"/>
            <ac:spMk id="3" creationId="{FE4899C8-F93B-4134-BC97-7D44F98A505F}"/>
          </ac:spMkLst>
        </pc:spChg>
        <pc:spChg chg="add del mod ord">
          <ac:chgData name="Jiangwei Wang" userId="S::jwa280@uclive.ac.nz::c32620f7-e4f6-4176-bfa7-df12e9353c1d" providerId="AD" clId="Web-{440997D4-BDB8-D1C3-69A2-739602EEDC2C}" dt="2020-10-13T11:51:41.898" v="988"/>
          <ac:spMkLst>
            <pc:docMk/>
            <pc:sldMk cId="2033029253" sldId="278"/>
            <ac:spMk id="27" creationId="{0C3EF2C8-FB33-44A9-BF28-A9D66E87682E}"/>
          </ac:spMkLst>
        </pc:spChg>
        <pc:spChg chg="add mod ord">
          <ac:chgData name="Jiangwei Wang" userId="S::jwa280@uclive.ac.nz::c32620f7-e4f6-4176-bfa7-df12e9353c1d" providerId="AD" clId="Web-{440997D4-BDB8-D1C3-69A2-739602EEDC2C}" dt="2020-10-13T12:55:34.301" v="2124" actId="1076"/>
          <ac:spMkLst>
            <pc:docMk/>
            <pc:sldMk cId="2033029253" sldId="278"/>
            <ac:spMk id="28" creationId="{F0F05990-C267-440B-BE1A-97702F4F8456}"/>
          </ac:spMkLst>
        </pc:spChg>
        <pc:spChg chg="add mod ord">
          <ac:chgData name="Jiangwei Wang" userId="S::jwa280@uclive.ac.nz::c32620f7-e4f6-4176-bfa7-df12e9353c1d" providerId="AD" clId="Web-{440997D4-BDB8-D1C3-69A2-739602EEDC2C}" dt="2020-10-13T12:04:43.479" v="1248" actId="1076"/>
          <ac:spMkLst>
            <pc:docMk/>
            <pc:sldMk cId="2033029253" sldId="278"/>
            <ac:spMk id="29" creationId="{6142AC87-03D4-48B7-A67B-6F4A3BF51AAC}"/>
          </ac:spMkLst>
        </pc:spChg>
        <pc:spChg chg="add mod">
          <ac:chgData name="Jiangwei Wang" userId="S::jwa280@uclive.ac.nz::c32620f7-e4f6-4176-bfa7-df12e9353c1d" providerId="AD" clId="Web-{440997D4-BDB8-D1C3-69A2-739602EEDC2C}" dt="2020-10-13T12:55:41.551" v="2125" actId="1076"/>
          <ac:spMkLst>
            <pc:docMk/>
            <pc:sldMk cId="2033029253" sldId="278"/>
            <ac:spMk id="31" creationId="{767E5E56-B716-4793-B367-0DD06E692646}"/>
          </ac:spMkLst>
        </pc:spChg>
        <pc:spChg chg="add mod">
          <ac:chgData name="Jiangwei Wang" userId="S::jwa280@uclive.ac.nz::c32620f7-e4f6-4176-bfa7-df12e9353c1d" providerId="AD" clId="Web-{440997D4-BDB8-D1C3-69A2-739602EEDC2C}" dt="2020-10-13T12:07:48.734" v="1266" actId="1076"/>
          <ac:spMkLst>
            <pc:docMk/>
            <pc:sldMk cId="2033029253" sldId="278"/>
            <ac:spMk id="33" creationId="{01688624-160F-4BC1-AB0B-42664E411B72}"/>
          </ac:spMkLst>
        </pc:spChg>
        <pc:spChg chg="add mod">
          <ac:chgData name="Jiangwei Wang" userId="S::jwa280@uclive.ac.nz::c32620f7-e4f6-4176-bfa7-df12e9353c1d" providerId="AD" clId="Web-{440997D4-BDB8-D1C3-69A2-739602EEDC2C}" dt="2020-10-13T12:05:31.902" v="1250" actId="1076"/>
          <ac:spMkLst>
            <pc:docMk/>
            <pc:sldMk cId="2033029253" sldId="278"/>
            <ac:spMk id="34" creationId="{EB15CD5D-9382-4386-9C29-A4208C8659F2}"/>
          </ac:spMkLst>
        </pc:spChg>
        <pc:picChg chg="add mod ord modCrop">
          <ac:chgData name="Jiangwei Wang" userId="S::jwa280@uclive.ac.nz::c32620f7-e4f6-4176-bfa7-df12e9353c1d" providerId="AD" clId="Web-{440997D4-BDB8-D1C3-69A2-739602EEDC2C}" dt="2020-10-13T12:57:01.975" v="2136" actId="14100"/>
          <ac:picMkLst>
            <pc:docMk/>
            <pc:sldMk cId="2033029253" sldId="278"/>
            <ac:picMk id="4" creationId="{F8C363BC-E771-4E55-95B8-D22C1563DE69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09:23:45.772" v="271"/>
          <ac:picMkLst>
            <pc:docMk/>
            <pc:sldMk cId="2033029253" sldId="278"/>
            <ac:picMk id="5" creationId="{4231A7A3-72B1-4D7A-BD35-67963F84057C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09:45:03.215" v="403"/>
          <ac:picMkLst>
            <pc:docMk/>
            <pc:sldMk cId="2033029253" sldId="278"/>
            <ac:picMk id="6" creationId="{D3957C22-FAC2-4A56-B123-69D3A8E4CF47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09:29:53.827" v="303"/>
          <ac:picMkLst>
            <pc:docMk/>
            <pc:sldMk cId="2033029253" sldId="278"/>
            <ac:picMk id="7" creationId="{70FA12B0-F565-487F-A73A-624762D4A3A2}"/>
          </ac:picMkLst>
        </pc:picChg>
        <pc:picChg chg="add del mod modCrop">
          <ac:chgData name="Jiangwei Wang" userId="S::jwa280@uclive.ac.nz::c32620f7-e4f6-4176-bfa7-df12e9353c1d" providerId="AD" clId="Web-{440997D4-BDB8-D1C3-69A2-739602EEDC2C}" dt="2020-10-13T09:30:35.813" v="311"/>
          <ac:picMkLst>
            <pc:docMk/>
            <pc:sldMk cId="2033029253" sldId="278"/>
            <ac:picMk id="8" creationId="{C93041A5-5DE4-486B-BFB7-02E2CA0C22E4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09:43:00.041" v="381"/>
          <ac:picMkLst>
            <pc:docMk/>
            <pc:sldMk cId="2033029253" sldId="278"/>
            <ac:picMk id="9" creationId="{D9DE53A6-E42E-4DAE-970D-E78D3088289C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09:43:30.963" v="390"/>
          <ac:picMkLst>
            <pc:docMk/>
            <pc:sldMk cId="2033029253" sldId="278"/>
            <ac:picMk id="10" creationId="{57E65A91-3A7C-434B-A93F-05AE1B737985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09:43:06.822" v="383"/>
          <ac:picMkLst>
            <pc:docMk/>
            <pc:sldMk cId="2033029253" sldId="278"/>
            <ac:picMk id="11" creationId="{3CBE0F65-EB23-4311-BBE3-89C5DB17CBB4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09:38:18.284" v="361"/>
          <ac:picMkLst>
            <pc:docMk/>
            <pc:sldMk cId="2033029253" sldId="278"/>
            <ac:picMk id="12" creationId="{6845D7E3-8550-4160-AA82-6C030FDBA23D}"/>
          </ac:picMkLst>
        </pc:picChg>
        <pc:picChg chg="add mod">
          <ac:chgData name="Jiangwei Wang" userId="S::jwa280@uclive.ac.nz::c32620f7-e4f6-4176-bfa7-df12e9353c1d" providerId="AD" clId="Web-{440997D4-BDB8-D1C3-69A2-739602EEDC2C}" dt="2020-10-13T12:57:18.787" v="2138" actId="1076"/>
          <ac:picMkLst>
            <pc:docMk/>
            <pc:sldMk cId="2033029253" sldId="278"/>
            <ac:picMk id="13" creationId="{F5D59D27-80EB-4BEA-BE9A-2178E54FC32C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09:43:23.963" v="388"/>
          <ac:picMkLst>
            <pc:docMk/>
            <pc:sldMk cId="2033029253" sldId="278"/>
            <ac:picMk id="14" creationId="{677AC9FD-9F29-492A-A75F-388D9136E174}"/>
          </ac:picMkLst>
        </pc:picChg>
        <pc:picChg chg="add mod">
          <ac:chgData name="Jiangwei Wang" userId="S::jwa280@uclive.ac.nz::c32620f7-e4f6-4176-bfa7-df12e9353c1d" providerId="AD" clId="Web-{440997D4-BDB8-D1C3-69A2-739602EEDC2C}" dt="2020-10-13T12:57:22.694" v="2139" actId="14100"/>
          <ac:picMkLst>
            <pc:docMk/>
            <pc:sldMk cId="2033029253" sldId="278"/>
            <ac:picMk id="15" creationId="{27E27A20-1FFA-4A9D-A5D0-31857C1E492F}"/>
          </ac:picMkLst>
        </pc:picChg>
        <pc:picChg chg="add mod modCrop">
          <ac:chgData name="Jiangwei Wang" userId="S::jwa280@uclive.ac.nz::c32620f7-e4f6-4176-bfa7-df12e9353c1d" providerId="AD" clId="Web-{440997D4-BDB8-D1C3-69A2-739602EEDC2C}" dt="2020-10-13T12:56:45.537" v="2135" actId="14100"/>
          <ac:picMkLst>
            <pc:docMk/>
            <pc:sldMk cId="2033029253" sldId="278"/>
            <ac:picMk id="16" creationId="{F9772E88-5099-4A4A-8C9D-370C27C806DD}"/>
          </ac:picMkLst>
        </pc:picChg>
        <pc:picChg chg="add mod modCrop">
          <ac:chgData name="Jiangwei Wang" userId="S::jwa280@uclive.ac.nz::c32620f7-e4f6-4176-bfa7-df12e9353c1d" providerId="AD" clId="Web-{440997D4-BDB8-D1C3-69A2-739602EEDC2C}" dt="2020-10-13T12:56:37.646" v="2134" actId="14100"/>
          <ac:picMkLst>
            <pc:docMk/>
            <pc:sldMk cId="2033029253" sldId="278"/>
            <ac:picMk id="17" creationId="{1077BC6D-C945-402A-A912-A08BA4265D39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09:49:09.705" v="414"/>
          <ac:picMkLst>
            <pc:docMk/>
            <pc:sldMk cId="2033029253" sldId="278"/>
            <ac:picMk id="18" creationId="{A460587F-20AF-4A30-8BCE-9D899AEB954F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09:50:19.535" v="420"/>
          <ac:picMkLst>
            <pc:docMk/>
            <pc:sldMk cId="2033029253" sldId="278"/>
            <ac:picMk id="19" creationId="{3E028A9C-3CC9-441B-A4F2-C11BCCEC6133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09:51:21.724" v="424"/>
          <ac:picMkLst>
            <pc:docMk/>
            <pc:sldMk cId="2033029253" sldId="278"/>
            <ac:picMk id="20" creationId="{1E0A5ADB-FD60-4FDE-B22D-657FD5A18F17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11:50:35.693" v="974"/>
          <ac:picMkLst>
            <pc:docMk/>
            <pc:sldMk cId="2033029253" sldId="278"/>
            <ac:picMk id="21" creationId="{7CAE13E1-E8B9-4C66-AAC4-D7A932BF23D1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11:49:17.832" v="959"/>
          <ac:picMkLst>
            <pc:docMk/>
            <pc:sldMk cId="2033029253" sldId="278"/>
            <ac:picMk id="22" creationId="{2B83FBAA-879D-4FEC-BBB8-BDE999301ED8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09:55:45.949" v="460"/>
          <ac:picMkLst>
            <pc:docMk/>
            <pc:sldMk cId="2033029253" sldId="278"/>
            <ac:picMk id="23" creationId="{CAFFAD77-5183-4E15-AAC0-F5F36BD7821C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11:49:00.316" v="955"/>
          <ac:picMkLst>
            <pc:docMk/>
            <pc:sldMk cId="2033029253" sldId="278"/>
            <ac:picMk id="24" creationId="{45AD52A4-BBDA-4746-8DAF-45511EC560EB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11:48:35.816" v="950"/>
          <ac:picMkLst>
            <pc:docMk/>
            <pc:sldMk cId="2033029253" sldId="278"/>
            <ac:picMk id="25" creationId="{ED8D7DBB-704D-443C-BCDD-B2D067194E14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11:49:26.536" v="961"/>
          <ac:picMkLst>
            <pc:docMk/>
            <pc:sldMk cId="2033029253" sldId="278"/>
            <ac:picMk id="26" creationId="{D84C29CE-B00C-43D6-9874-3981FDF26E64}"/>
          </ac:picMkLst>
        </pc:picChg>
      </pc:sldChg>
      <pc:sldChg chg="addSp delSp modSp new mod setBg modClrScheme delDesignElem chgLayout">
        <pc:chgData name="Jiangwei Wang" userId="S::jwa280@uclive.ac.nz::c32620f7-e4f6-4176-bfa7-df12e9353c1d" providerId="AD" clId="Web-{440997D4-BDB8-D1C3-69A2-739602EEDC2C}" dt="2020-10-13T12:41:32.877" v="1843" actId="1076"/>
        <pc:sldMkLst>
          <pc:docMk/>
          <pc:sldMk cId="1980494757" sldId="280"/>
        </pc:sldMkLst>
        <pc:spChg chg="del mod">
          <ac:chgData name="Jiangwei Wang" userId="S::jwa280@uclive.ac.nz::c32620f7-e4f6-4176-bfa7-df12e9353c1d" providerId="AD" clId="Web-{440997D4-BDB8-D1C3-69A2-739602EEDC2C}" dt="2020-10-13T09:21:37.183" v="252"/>
          <ac:spMkLst>
            <pc:docMk/>
            <pc:sldMk cId="1980494757" sldId="280"/>
            <ac:spMk id="2" creationId="{B7B636F9-E2D4-4164-B992-43BE98473DE0}"/>
          </ac:spMkLst>
        </pc:spChg>
        <pc:spChg chg="del">
          <ac:chgData name="Jiangwei Wang" userId="S::jwa280@uclive.ac.nz::c32620f7-e4f6-4176-bfa7-df12e9353c1d" providerId="AD" clId="Web-{440997D4-BDB8-D1C3-69A2-739602EEDC2C}" dt="2020-10-13T08:39:41.154" v="1"/>
          <ac:spMkLst>
            <pc:docMk/>
            <pc:sldMk cId="1980494757" sldId="280"/>
            <ac:spMk id="3" creationId="{1C965D27-7570-4705-90DE-EDF92CDC689F}"/>
          </ac:spMkLst>
        </pc:spChg>
        <pc:spChg chg="add del">
          <ac:chgData name="Jiangwei Wang" userId="S::jwa280@uclive.ac.nz::c32620f7-e4f6-4176-bfa7-df12e9353c1d" providerId="AD" clId="Web-{440997D4-BDB8-D1C3-69A2-739602EEDC2C}" dt="2020-10-13T08:40:04.451" v="5"/>
          <ac:spMkLst>
            <pc:docMk/>
            <pc:sldMk cId="1980494757" sldId="280"/>
            <ac:spMk id="6" creationId="{4E2ED6F9-63C3-4A8D-9BB4-1EA62533B672}"/>
          </ac:spMkLst>
        </pc:spChg>
        <pc:spChg chg="add del">
          <ac:chgData name="Jiangwei Wang" userId="S::jwa280@uclive.ac.nz::c32620f7-e4f6-4176-bfa7-df12e9353c1d" providerId="AD" clId="Web-{440997D4-BDB8-D1C3-69A2-739602EEDC2C}" dt="2020-10-13T08:40:04.451" v="5"/>
          <ac:spMkLst>
            <pc:docMk/>
            <pc:sldMk cId="1980494757" sldId="280"/>
            <ac:spMk id="7" creationId="{6D72081E-AD41-4FBB-B02B-698A68DBCA5E}"/>
          </ac:spMkLst>
        </pc:spChg>
        <pc:spChg chg="add del">
          <ac:chgData name="Jiangwei Wang" userId="S::jwa280@uclive.ac.nz::c32620f7-e4f6-4176-bfa7-df12e9353c1d" providerId="AD" clId="Web-{440997D4-BDB8-D1C3-69A2-739602EEDC2C}" dt="2020-10-13T08:40:01.013" v="3"/>
          <ac:spMkLst>
            <pc:docMk/>
            <pc:sldMk cId="1980494757" sldId="280"/>
            <ac:spMk id="8" creationId="{4277EF70-A21E-4547-94B5-73345E05322E}"/>
          </ac:spMkLst>
        </pc:spChg>
        <pc:spChg chg="add del">
          <ac:chgData name="Jiangwei Wang" userId="S::jwa280@uclive.ac.nz::c32620f7-e4f6-4176-bfa7-df12e9353c1d" providerId="AD" clId="Web-{440997D4-BDB8-D1C3-69A2-739602EEDC2C}" dt="2020-10-13T08:40:04.451" v="5"/>
          <ac:spMkLst>
            <pc:docMk/>
            <pc:sldMk cId="1980494757" sldId="280"/>
            <ac:spMk id="9" creationId="{716248AD-805F-41BF-9B57-FC53E5B32F98}"/>
          </ac:spMkLst>
        </pc:spChg>
        <pc:spChg chg="add del">
          <ac:chgData name="Jiangwei Wang" userId="S::jwa280@uclive.ac.nz::c32620f7-e4f6-4176-bfa7-df12e9353c1d" providerId="AD" clId="Web-{440997D4-BDB8-D1C3-69A2-739602EEDC2C}" dt="2020-10-13T08:40:04.451" v="5"/>
          <ac:spMkLst>
            <pc:docMk/>
            <pc:sldMk cId="1980494757" sldId="280"/>
            <ac:spMk id="10" creationId="{1F82758F-B2B3-4F0A-BB90-4BFFEDD166D6}"/>
          </ac:spMkLst>
        </pc:spChg>
        <pc:spChg chg="add del">
          <ac:chgData name="Jiangwei Wang" userId="S::jwa280@uclive.ac.nz::c32620f7-e4f6-4176-bfa7-df12e9353c1d" providerId="AD" clId="Web-{440997D4-BDB8-D1C3-69A2-739602EEDC2C}" dt="2020-10-13T08:40:01.013" v="3"/>
          <ac:spMkLst>
            <pc:docMk/>
            <pc:sldMk cId="1980494757" sldId="280"/>
            <ac:spMk id="11" creationId="{84ECDE7A-6944-466D-8FFE-149A29BA6BAE}"/>
          </ac:spMkLst>
        </pc:spChg>
        <pc:spChg chg="add del">
          <ac:chgData name="Jiangwei Wang" userId="S::jwa280@uclive.ac.nz::c32620f7-e4f6-4176-bfa7-df12e9353c1d" providerId="AD" clId="Web-{440997D4-BDB8-D1C3-69A2-739602EEDC2C}" dt="2020-10-13T08:40:04.451" v="5"/>
          <ac:spMkLst>
            <pc:docMk/>
            <pc:sldMk cId="1980494757" sldId="280"/>
            <ac:spMk id="12" creationId="{71F88FEC-73C6-41E7-959C-F89DA4BB0147}"/>
          </ac:spMkLst>
        </pc:spChg>
        <pc:spChg chg="add del">
          <ac:chgData name="Jiangwei Wang" userId="S::jwa280@uclive.ac.nz::c32620f7-e4f6-4176-bfa7-df12e9353c1d" providerId="AD" clId="Web-{440997D4-BDB8-D1C3-69A2-739602EEDC2C}" dt="2020-10-13T08:40:01.013" v="3"/>
          <ac:spMkLst>
            <pc:docMk/>
            <pc:sldMk cId="1980494757" sldId="280"/>
            <ac:spMk id="13" creationId="{B3420082-9415-44EC-802E-C77D71D59C57}"/>
          </ac:spMkLst>
        </pc:spChg>
        <pc:spChg chg="add del">
          <ac:chgData name="Jiangwei Wang" userId="S::jwa280@uclive.ac.nz::c32620f7-e4f6-4176-bfa7-df12e9353c1d" providerId="AD" clId="Web-{440997D4-BDB8-D1C3-69A2-739602EEDC2C}" dt="2020-10-13T12:24:47.931" v="1484"/>
          <ac:spMkLst>
            <pc:docMk/>
            <pc:sldMk cId="1980494757" sldId="280"/>
            <ac:spMk id="14" creationId="{92468898-5A6E-4D55-85EC-308E785EE06C}"/>
          </ac:spMkLst>
        </pc:spChg>
        <pc:spChg chg="add del">
          <ac:chgData name="Jiangwei Wang" userId="S::jwa280@uclive.ac.nz::c32620f7-e4f6-4176-bfa7-df12e9353c1d" providerId="AD" clId="Web-{440997D4-BDB8-D1C3-69A2-739602EEDC2C}" dt="2020-10-13T08:40:01.013" v="3"/>
          <ac:spMkLst>
            <pc:docMk/>
            <pc:sldMk cId="1980494757" sldId="280"/>
            <ac:spMk id="15" creationId="{55A52C45-1FCB-4636-A80F-2849B8226C01}"/>
          </ac:spMkLst>
        </pc:spChg>
        <pc:spChg chg="add del">
          <ac:chgData name="Jiangwei Wang" userId="S::jwa280@uclive.ac.nz::c32620f7-e4f6-4176-bfa7-df12e9353c1d" providerId="AD" clId="Web-{440997D4-BDB8-D1C3-69A2-739602EEDC2C}" dt="2020-10-13T12:24:47.931" v="1484"/>
          <ac:spMkLst>
            <pc:docMk/>
            <pc:sldMk cId="1980494757" sldId="280"/>
            <ac:spMk id="16" creationId="{3E23A947-2D45-4208-AE2B-64948C87A3EB}"/>
          </ac:spMkLst>
        </pc:spChg>
        <pc:spChg chg="add del">
          <ac:chgData name="Jiangwei Wang" userId="S::jwa280@uclive.ac.nz::c32620f7-e4f6-4176-bfa7-df12e9353c1d" providerId="AD" clId="Web-{440997D4-BDB8-D1C3-69A2-739602EEDC2C}" dt="2020-10-13T08:40:01.013" v="3"/>
          <ac:spMkLst>
            <pc:docMk/>
            <pc:sldMk cId="1980494757" sldId="280"/>
            <ac:spMk id="17" creationId="{768EB4DD-3704-43AD-92B3-C4E0C6EA92CB}"/>
          </ac:spMkLst>
        </pc:spChg>
        <pc:spChg chg="add del">
          <ac:chgData name="Jiangwei Wang" userId="S::jwa280@uclive.ac.nz::c32620f7-e4f6-4176-bfa7-df12e9353c1d" providerId="AD" clId="Web-{440997D4-BDB8-D1C3-69A2-739602EEDC2C}" dt="2020-10-13T12:24:47.931" v="1484"/>
          <ac:spMkLst>
            <pc:docMk/>
            <pc:sldMk cId="1980494757" sldId="280"/>
            <ac:spMk id="18" creationId="{E5BBB0F9-6A59-4D02-A9C7-A2D6516684CE}"/>
          </ac:spMkLst>
        </pc:spChg>
        <pc:spChg chg="add del">
          <ac:chgData name="Jiangwei Wang" userId="S::jwa280@uclive.ac.nz::c32620f7-e4f6-4176-bfa7-df12e9353c1d" providerId="AD" clId="Web-{440997D4-BDB8-D1C3-69A2-739602EEDC2C}" dt="2020-10-13T08:40:24.670" v="8"/>
          <ac:spMkLst>
            <pc:docMk/>
            <pc:sldMk cId="1980494757" sldId="280"/>
            <ac:spMk id="19" creationId="{5C5AE8F7-5554-4F5A-85CE-6C0B07F8602B}"/>
          </ac:spMkLst>
        </pc:spChg>
        <pc:spChg chg="add del mod">
          <ac:chgData name="Jiangwei Wang" userId="S::jwa280@uclive.ac.nz::c32620f7-e4f6-4176-bfa7-df12e9353c1d" providerId="AD" clId="Web-{440997D4-BDB8-D1C3-69A2-739602EEDC2C}" dt="2020-10-13T08:41:20.296" v="11"/>
          <ac:spMkLst>
            <pc:docMk/>
            <pc:sldMk cId="1980494757" sldId="280"/>
            <ac:spMk id="21" creationId="{3DDF2298-2E51-47B1-870A-4D88407A7A5C}"/>
          </ac:spMkLst>
        </pc:spChg>
        <pc:spChg chg="add mod ord">
          <ac:chgData name="Jiangwei Wang" userId="S::jwa280@uclive.ac.nz::c32620f7-e4f6-4176-bfa7-df12e9353c1d" providerId="AD" clId="Web-{440997D4-BDB8-D1C3-69A2-739602EEDC2C}" dt="2020-10-13T12:26:13.573" v="1563" actId="1076"/>
          <ac:spMkLst>
            <pc:docMk/>
            <pc:sldMk cId="1980494757" sldId="280"/>
            <ac:spMk id="37" creationId="{280633A3-926A-4143-8034-0BC4405EBEBB}"/>
          </ac:spMkLst>
        </pc:spChg>
        <pc:spChg chg="add mod ord">
          <ac:chgData name="Jiangwei Wang" userId="S::jwa280@uclive.ac.nz::c32620f7-e4f6-4176-bfa7-df12e9353c1d" providerId="AD" clId="Web-{440997D4-BDB8-D1C3-69A2-739602EEDC2C}" dt="2020-10-13T12:40:21.594" v="1809" actId="20577"/>
          <ac:spMkLst>
            <pc:docMk/>
            <pc:sldMk cId="1980494757" sldId="280"/>
            <ac:spMk id="38" creationId="{E2C634F0-FB2C-41AE-95A8-C9A87E037A28}"/>
          </ac:spMkLst>
        </pc:spChg>
        <pc:spChg chg="add mod">
          <ac:chgData name="Jiangwei Wang" userId="S::jwa280@uclive.ac.nz::c32620f7-e4f6-4176-bfa7-df12e9353c1d" providerId="AD" clId="Web-{440997D4-BDB8-D1C3-69A2-739602EEDC2C}" dt="2020-10-13T12:34:13.459" v="1653" actId="20577"/>
          <ac:spMkLst>
            <pc:docMk/>
            <pc:sldMk cId="1980494757" sldId="280"/>
            <ac:spMk id="40" creationId="{94BA54E3-AA70-48D8-A1B8-992751010792}"/>
          </ac:spMkLst>
        </pc:spChg>
        <pc:spChg chg="add mod">
          <ac:chgData name="Jiangwei Wang" userId="S::jwa280@uclive.ac.nz::c32620f7-e4f6-4176-bfa7-df12e9353c1d" providerId="AD" clId="Web-{440997D4-BDB8-D1C3-69A2-739602EEDC2C}" dt="2020-10-13T12:40:17.813" v="1806" actId="20577"/>
          <ac:spMkLst>
            <pc:docMk/>
            <pc:sldMk cId="1980494757" sldId="280"/>
            <ac:spMk id="42" creationId="{B6EC4C3D-EBE4-4F8A-B497-9787319559AA}"/>
          </ac:spMkLst>
        </pc:spChg>
        <pc:spChg chg="add mod">
          <ac:chgData name="Jiangwei Wang" userId="S::jwa280@uclive.ac.nz::c32620f7-e4f6-4176-bfa7-df12e9353c1d" providerId="AD" clId="Web-{440997D4-BDB8-D1C3-69A2-739602EEDC2C}" dt="2020-10-13T12:41:32.877" v="1843" actId="1076"/>
          <ac:spMkLst>
            <pc:docMk/>
            <pc:sldMk cId="1980494757" sldId="280"/>
            <ac:spMk id="44" creationId="{F8FCD506-6767-43CF-9E67-8BF4C52860FC}"/>
          </ac:spMkLst>
        </pc:spChg>
        <pc:picChg chg="add del mod ord">
          <ac:chgData name="Jiangwei Wang" userId="S::jwa280@uclive.ac.nz::c32620f7-e4f6-4176-bfa7-df12e9353c1d" providerId="AD" clId="Web-{440997D4-BDB8-D1C3-69A2-739602EEDC2C}" dt="2020-10-13T08:47:39.352" v="44"/>
          <ac:picMkLst>
            <pc:docMk/>
            <pc:sldMk cId="1980494757" sldId="280"/>
            <ac:picMk id="4" creationId="{BBA2AAFE-739A-4D36-B1DF-1C8A4FE13130}"/>
          </ac:picMkLst>
        </pc:picChg>
        <pc:picChg chg="add del mod ord">
          <ac:chgData name="Jiangwei Wang" userId="S::jwa280@uclive.ac.nz::c32620f7-e4f6-4176-bfa7-df12e9353c1d" providerId="AD" clId="Web-{440997D4-BDB8-D1C3-69A2-739602EEDC2C}" dt="2020-10-13T08:40:56.608" v="10"/>
          <ac:picMkLst>
            <pc:docMk/>
            <pc:sldMk cId="1980494757" sldId="280"/>
            <ac:picMk id="5" creationId="{E9B57155-E9F2-4C06-9D41-C9D7BB7D5244}"/>
          </ac:picMkLst>
        </pc:picChg>
        <pc:picChg chg="add mod ord modCrop">
          <ac:chgData name="Jiangwei Wang" userId="S::jwa280@uclive.ac.nz::c32620f7-e4f6-4176-bfa7-df12e9353c1d" providerId="AD" clId="Web-{440997D4-BDB8-D1C3-69A2-739602EEDC2C}" dt="2020-10-13T12:41:17.267" v="1842" actId="1076"/>
          <ac:picMkLst>
            <pc:docMk/>
            <pc:sldMk cId="1980494757" sldId="280"/>
            <ac:picMk id="22" creationId="{0ED418EF-1D7D-40D9-A04C-06AFC9CB87E7}"/>
          </ac:picMkLst>
        </pc:picChg>
        <pc:picChg chg="add mod modCrop">
          <ac:chgData name="Jiangwei Wang" userId="S::jwa280@uclive.ac.nz::c32620f7-e4f6-4176-bfa7-df12e9353c1d" providerId="AD" clId="Web-{440997D4-BDB8-D1C3-69A2-739602EEDC2C}" dt="2020-10-13T12:39:58.265" v="1804" actId="1076"/>
          <ac:picMkLst>
            <pc:docMk/>
            <pc:sldMk cId="1980494757" sldId="280"/>
            <ac:picMk id="23" creationId="{E2485DB0-D4DC-431F-83A6-7123339D8438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08:45:02.833" v="30"/>
          <ac:picMkLst>
            <pc:docMk/>
            <pc:sldMk cId="1980494757" sldId="280"/>
            <ac:picMk id="24" creationId="{49A208F4-83E3-4A9B-B87D-5D4C2189A4E6}"/>
          </ac:picMkLst>
        </pc:picChg>
        <pc:picChg chg="add mod modCrop">
          <ac:chgData name="Jiangwei Wang" userId="S::jwa280@uclive.ac.nz::c32620f7-e4f6-4176-bfa7-df12e9353c1d" providerId="AD" clId="Web-{440997D4-BDB8-D1C3-69A2-739602EEDC2C}" dt="2020-10-13T12:35:19.039" v="1730" actId="1076"/>
          <ac:picMkLst>
            <pc:docMk/>
            <pc:sldMk cId="1980494757" sldId="280"/>
            <ac:picMk id="25" creationId="{CC4B980C-43DB-4CF7-B87E-997B69EC6E86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09:11:50.591" v="169"/>
          <ac:picMkLst>
            <pc:docMk/>
            <pc:sldMk cId="1980494757" sldId="280"/>
            <ac:picMk id="26" creationId="{DC451A02-68F6-4AAC-9550-B36D9B53D462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09:11:41.372" v="166"/>
          <ac:picMkLst>
            <pc:docMk/>
            <pc:sldMk cId="1980494757" sldId="280"/>
            <ac:picMk id="27" creationId="{B8E05EE0-4463-46CF-8020-7D3C916B1FB6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09:10:05.261" v="156"/>
          <ac:picMkLst>
            <pc:docMk/>
            <pc:sldMk cId="1980494757" sldId="280"/>
            <ac:picMk id="28" creationId="{2A18F4FA-C516-448E-BED7-C342F3DC9495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09:08:55.087" v="145"/>
          <ac:picMkLst>
            <pc:docMk/>
            <pc:sldMk cId="1980494757" sldId="280"/>
            <ac:picMk id="29" creationId="{346017CC-C39D-4CAC-80D5-B96B54F76D4E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09:08:08.852" v="137"/>
          <ac:picMkLst>
            <pc:docMk/>
            <pc:sldMk cId="1980494757" sldId="280"/>
            <ac:picMk id="30" creationId="{8FDB7616-B2D0-446C-8BFF-7FABEBA84817}"/>
          </ac:picMkLst>
        </pc:picChg>
        <pc:picChg chg="add mod">
          <ac:chgData name="Jiangwei Wang" userId="S::jwa280@uclive.ac.nz::c32620f7-e4f6-4176-bfa7-df12e9353c1d" providerId="AD" clId="Web-{440997D4-BDB8-D1C3-69A2-739602EEDC2C}" dt="2020-10-13T12:31:54.003" v="1631" actId="1076"/>
          <ac:picMkLst>
            <pc:docMk/>
            <pc:sldMk cId="1980494757" sldId="280"/>
            <ac:picMk id="31" creationId="{F082A7C5-8AA2-43B5-9853-AB8A720F87C5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09:19:04.148" v="234"/>
          <ac:picMkLst>
            <pc:docMk/>
            <pc:sldMk cId="1980494757" sldId="280"/>
            <ac:picMk id="32" creationId="{77FE3BFA-8CFC-4871-991C-C2A8C44C96CD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09:16:46.489" v="221"/>
          <ac:picMkLst>
            <pc:docMk/>
            <pc:sldMk cId="1980494757" sldId="280"/>
            <ac:picMk id="33" creationId="{688DFF5F-6313-43F2-AF2C-AB0EB8E86A3C}"/>
          </ac:picMkLst>
        </pc:picChg>
        <pc:picChg chg="add mod">
          <ac:chgData name="Jiangwei Wang" userId="S::jwa280@uclive.ac.nz::c32620f7-e4f6-4176-bfa7-df12e9353c1d" providerId="AD" clId="Web-{440997D4-BDB8-D1C3-69A2-739602EEDC2C}" dt="2020-10-13T12:37:33.512" v="1763" actId="14100"/>
          <ac:picMkLst>
            <pc:docMk/>
            <pc:sldMk cId="1980494757" sldId="280"/>
            <ac:picMk id="34" creationId="{1023EF3D-6E5F-4647-BB75-9F53ECB8972C}"/>
          </ac:picMkLst>
        </pc:picChg>
        <pc:picChg chg="add mod">
          <ac:chgData name="Jiangwei Wang" userId="S::jwa280@uclive.ac.nz::c32620f7-e4f6-4176-bfa7-df12e9353c1d" providerId="AD" clId="Web-{440997D4-BDB8-D1C3-69A2-739602EEDC2C}" dt="2020-10-13T12:38:35.967" v="1774" actId="1076"/>
          <ac:picMkLst>
            <pc:docMk/>
            <pc:sldMk cId="1980494757" sldId="280"/>
            <ac:picMk id="35" creationId="{163B879F-DF81-4B2E-B411-97094D6A9728}"/>
          </ac:picMkLst>
        </pc:picChg>
        <pc:picChg chg="add mod">
          <ac:chgData name="Jiangwei Wang" userId="S::jwa280@uclive.ac.nz::c32620f7-e4f6-4176-bfa7-df12e9353c1d" providerId="AD" clId="Web-{440997D4-BDB8-D1C3-69A2-739602EEDC2C}" dt="2020-10-13T12:38:56.233" v="1778" actId="14100"/>
          <ac:picMkLst>
            <pc:docMk/>
            <pc:sldMk cId="1980494757" sldId="280"/>
            <ac:picMk id="36" creationId="{2F2957F9-AEA4-4F48-8582-13BD3FABC3C7}"/>
          </ac:picMkLst>
        </pc:picChg>
      </pc:sldChg>
      <pc:sldChg chg="addSp delSp modSp new del ord">
        <pc:chgData name="Jiangwei Wang" userId="S::jwa280@uclive.ac.nz::c32620f7-e4f6-4176-bfa7-df12e9353c1d" providerId="AD" clId="Web-{440997D4-BDB8-D1C3-69A2-739602EEDC2C}" dt="2020-10-13T12:53:40.904" v="2108"/>
        <pc:sldMkLst>
          <pc:docMk/>
          <pc:sldMk cId="1526483395" sldId="284"/>
        </pc:sldMkLst>
        <pc:spChg chg="del">
          <ac:chgData name="Jiangwei Wang" userId="S::jwa280@uclive.ac.nz::c32620f7-e4f6-4176-bfa7-df12e9353c1d" providerId="AD" clId="Web-{440997D4-BDB8-D1C3-69A2-739602EEDC2C}" dt="2020-10-13T09:25:45.040" v="276"/>
          <ac:spMkLst>
            <pc:docMk/>
            <pc:sldMk cId="1526483395" sldId="284"/>
            <ac:spMk id="2" creationId="{0587513A-A829-4ECE-A885-DE31913E036A}"/>
          </ac:spMkLst>
        </pc:spChg>
        <pc:spChg chg="del mod">
          <ac:chgData name="Jiangwei Wang" userId="S::jwa280@uclive.ac.nz::c32620f7-e4f6-4176-bfa7-df12e9353c1d" providerId="AD" clId="Web-{440997D4-BDB8-D1C3-69A2-739602EEDC2C}" dt="2020-10-13T09:08:35.259" v="143"/>
          <ac:spMkLst>
            <pc:docMk/>
            <pc:sldMk cId="1526483395" sldId="284"/>
            <ac:spMk id="3" creationId="{FDCBDD03-6002-4913-A042-19E3B75BDD65}"/>
          </ac:spMkLst>
        </pc:spChg>
        <pc:spChg chg="add del mod">
          <ac:chgData name="Jiangwei Wang" userId="S::jwa280@uclive.ac.nz::c32620f7-e4f6-4176-bfa7-df12e9353c1d" providerId="AD" clId="Web-{440997D4-BDB8-D1C3-69A2-739602EEDC2C}" dt="2020-10-13T09:12:29.030" v="178"/>
          <ac:spMkLst>
            <pc:docMk/>
            <pc:sldMk cId="1526483395" sldId="284"/>
            <ac:spMk id="10" creationId="{3EE73A94-54AC-40E9-B797-BBC380764774}"/>
          </ac:spMkLst>
        </pc:spChg>
        <pc:picChg chg="add del mod ord">
          <ac:chgData name="Jiangwei Wang" userId="S::jwa280@uclive.ac.nz::c32620f7-e4f6-4176-bfa7-df12e9353c1d" providerId="AD" clId="Web-{440997D4-BDB8-D1C3-69A2-739602EEDC2C}" dt="2020-10-13T09:11:56.232" v="171"/>
          <ac:picMkLst>
            <pc:docMk/>
            <pc:sldMk cId="1526483395" sldId="284"/>
            <ac:picMk id="4" creationId="{B00F2B62-C256-40A6-A212-5F8E5E81FD43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09:25:22.837" v="273"/>
          <ac:picMkLst>
            <pc:docMk/>
            <pc:sldMk cId="1526483395" sldId="284"/>
            <ac:picMk id="5" creationId="{4D0E75B5-6868-4BF5-8E9D-FF11C1C33AB8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12:48:25.183" v="1998"/>
          <ac:picMkLst>
            <pc:docMk/>
            <pc:sldMk cId="1526483395" sldId="284"/>
            <ac:picMk id="6" creationId="{CE235E0B-A93D-4493-B1A6-FC28718DCCA2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12:46:30.087" v="1982"/>
          <ac:picMkLst>
            <pc:docMk/>
            <pc:sldMk cId="1526483395" sldId="284"/>
            <ac:picMk id="7" creationId="{9AADDEA8-69D5-4DF6-AF2B-30AC998CBC73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12:46:02.055" v="1976"/>
          <ac:picMkLst>
            <pc:docMk/>
            <pc:sldMk cId="1526483395" sldId="284"/>
            <ac:picMk id="8" creationId="{F5C80B27-1099-4A62-A759-0FF76C9F2D11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09:14:00.204" v="195"/>
          <ac:picMkLst>
            <pc:docMk/>
            <pc:sldMk cId="1526483395" sldId="284"/>
            <ac:picMk id="11" creationId="{35EE79C1-FC34-41BB-83B8-B245C1C35413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12:46:55.931" v="1987"/>
          <ac:picMkLst>
            <pc:docMk/>
            <pc:sldMk cId="1526483395" sldId="284"/>
            <ac:picMk id="12" creationId="{7CBAAAC1-6128-4EE0-A1E8-EE070ACCACA7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12:49:25.439" v="2007"/>
          <ac:picMkLst>
            <pc:docMk/>
            <pc:sldMk cId="1526483395" sldId="284"/>
            <ac:picMk id="13" creationId="{52C94C2E-D363-4123-AB2E-DBA30A400F1B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12:53:33.982" v="2105"/>
          <ac:picMkLst>
            <pc:docMk/>
            <pc:sldMk cId="1526483395" sldId="284"/>
            <ac:picMk id="14" creationId="{353CCC25-CB32-4F1B-B362-7E63965F3804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10:12:49.586" v="521"/>
          <ac:picMkLst>
            <pc:docMk/>
            <pc:sldMk cId="1526483395" sldId="284"/>
            <ac:picMk id="15" creationId="{79B3FB01-627F-47B8-BF67-741D3B68618C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12:53:31.841" v="2104"/>
          <ac:picMkLst>
            <pc:docMk/>
            <pc:sldMk cId="1526483395" sldId="284"/>
            <ac:picMk id="16" creationId="{FBB7D869-276B-427C-9F31-B47B7EB5892C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12:53:37.138" v="2107"/>
          <ac:picMkLst>
            <pc:docMk/>
            <pc:sldMk cId="1526483395" sldId="284"/>
            <ac:picMk id="17" creationId="{934A60FB-733E-4D59-95E5-6B6A6EE860B1}"/>
          </ac:picMkLst>
        </pc:picChg>
        <pc:picChg chg="add del mod modCrop">
          <ac:chgData name="Jiangwei Wang" userId="S::jwa280@uclive.ac.nz::c32620f7-e4f6-4176-bfa7-df12e9353c1d" providerId="AD" clId="Web-{440997D4-BDB8-D1C3-69A2-739602EEDC2C}" dt="2020-10-13T12:53:35.497" v="2106"/>
          <ac:picMkLst>
            <pc:docMk/>
            <pc:sldMk cId="1526483395" sldId="284"/>
            <ac:picMk id="18" creationId="{E310A6AE-3B0B-413E-8E1F-D00B0A7B59AE}"/>
          </ac:picMkLst>
        </pc:picChg>
      </pc:sldChg>
      <pc:sldChg chg="addSp delSp modSp new del mod ord setBg">
        <pc:chgData name="Jiangwei Wang" userId="S::jwa280@uclive.ac.nz::c32620f7-e4f6-4176-bfa7-df12e9353c1d" providerId="AD" clId="Web-{440997D4-BDB8-D1C3-69A2-739602EEDC2C}" dt="2020-10-13T12:21:44.597" v="1469"/>
        <pc:sldMkLst>
          <pc:docMk/>
          <pc:sldMk cId="3407839958" sldId="286"/>
        </pc:sldMkLst>
        <pc:spChg chg="del mod">
          <ac:chgData name="Jiangwei Wang" userId="S::jwa280@uclive.ac.nz::c32620f7-e4f6-4176-bfa7-df12e9353c1d" providerId="AD" clId="Web-{440997D4-BDB8-D1C3-69A2-739602EEDC2C}" dt="2020-10-13T09:30:58.735" v="320"/>
          <ac:spMkLst>
            <pc:docMk/>
            <pc:sldMk cId="3407839958" sldId="286"/>
            <ac:spMk id="2" creationId="{88804A49-5A2D-4033-A5EF-C0FA14A2DFA7}"/>
          </ac:spMkLst>
        </pc:spChg>
        <pc:spChg chg="del">
          <ac:chgData name="Jiangwei Wang" userId="S::jwa280@uclive.ac.nz::c32620f7-e4f6-4176-bfa7-df12e9353c1d" providerId="AD" clId="Web-{440997D4-BDB8-D1C3-69A2-739602EEDC2C}" dt="2020-10-13T09:31:03.313" v="321"/>
          <ac:spMkLst>
            <pc:docMk/>
            <pc:sldMk cId="3407839958" sldId="286"/>
            <ac:spMk id="3" creationId="{2D3ECDD0-01CB-4B5A-9E0F-1BF318C2AF4F}"/>
          </ac:spMkLst>
        </pc:spChg>
        <pc:spChg chg="add del">
          <ac:chgData name="Jiangwei Wang" userId="S::jwa280@uclive.ac.nz::c32620f7-e4f6-4176-bfa7-df12e9353c1d" providerId="AD" clId="Web-{440997D4-BDB8-D1C3-69A2-739602EEDC2C}" dt="2020-10-13T09:31:25.564" v="326"/>
          <ac:spMkLst>
            <pc:docMk/>
            <pc:sldMk cId="3407839958" sldId="286"/>
            <ac:spMk id="6" creationId="{2550BE34-C2B8-49B8-8519-67A8CAD51AE9}"/>
          </ac:spMkLst>
        </pc:spChg>
        <pc:spChg chg="add del">
          <ac:chgData name="Jiangwei Wang" userId="S::jwa280@uclive.ac.nz::c32620f7-e4f6-4176-bfa7-df12e9353c1d" providerId="AD" clId="Web-{440997D4-BDB8-D1C3-69A2-739602EEDC2C}" dt="2020-10-13T09:31:25.564" v="326"/>
          <ac:spMkLst>
            <pc:docMk/>
            <pc:sldMk cId="3407839958" sldId="286"/>
            <ac:spMk id="7" creationId="{A7457DD9-5A45-400A-AB4B-4B4EDECA25F1}"/>
          </ac:spMkLst>
        </pc:spChg>
        <pc:spChg chg="add del">
          <ac:chgData name="Jiangwei Wang" userId="S::jwa280@uclive.ac.nz::c32620f7-e4f6-4176-bfa7-df12e9353c1d" providerId="AD" clId="Web-{440997D4-BDB8-D1C3-69A2-739602EEDC2C}" dt="2020-10-13T09:31:25.564" v="326"/>
          <ac:spMkLst>
            <pc:docMk/>
            <pc:sldMk cId="3407839958" sldId="286"/>
            <ac:spMk id="8" creationId="{7D8C2FB5-E1B9-45D0-9627-58FCB131609E}"/>
          </ac:spMkLst>
        </pc:spChg>
        <pc:spChg chg="add del">
          <ac:chgData name="Jiangwei Wang" userId="S::jwa280@uclive.ac.nz::c32620f7-e4f6-4176-bfa7-df12e9353c1d" providerId="AD" clId="Web-{440997D4-BDB8-D1C3-69A2-739602EEDC2C}" dt="2020-10-13T09:31:20.892" v="324"/>
          <ac:spMkLst>
            <pc:docMk/>
            <pc:sldMk cId="3407839958" sldId="286"/>
            <ac:spMk id="9" creationId="{8D06CE56-3881-4ADA-8CEF-D18B02C242A3}"/>
          </ac:spMkLst>
        </pc:spChg>
        <pc:spChg chg="add del">
          <ac:chgData name="Jiangwei Wang" userId="S::jwa280@uclive.ac.nz::c32620f7-e4f6-4176-bfa7-df12e9353c1d" providerId="AD" clId="Web-{440997D4-BDB8-D1C3-69A2-739602EEDC2C}" dt="2020-10-13T09:31:25.564" v="326"/>
          <ac:spMkLst>
            <pc:docMk/>
            <pc:sldMk cId="3407839958" sldId="286"/>
            <ac:spMk id="10" creationId="{441CF7D6-A660-431A-B0BB-140A0D5556B6}"/>
          </ac:spMkLst>
        </pc:spChg>
        <pc:spChg chg="add del">
          <ac:chgData name="Jiangwei Wang" userId="S::jwa280@uclive.ac.nz::c32620f7-e4f6-4176-bfa7-df12e9353c1d" providerId="AD" clId="Web-{440997D4-BDB8-D1C3-69A2-739602EEDC2C}" dt="2020-10-13T09:31:20.892" v="324"/>
          <ac:spMkLst>
            <pc:docMk/>
            <pc:sldMk cId="3407839958" sldId="286"/>
            <ac:spMk id="11" creationId="{79F3C543-62EC-4433-9C93-A2CD8764E9B4}"/>
          </ac:spMkLst>
        </pc:spChg>
        <pc:spChg chg="add del">
          <ac:chgData name="Jiangwei Wang" userId="S::jwa280@uclive.ac.nz::c32620f7-e4f6-4176-bfa7-df12e9353c1d" providerId="AD" clId="Web-{440997D4-BDB8-D1C3-69A2-739602EEDC2C}" dt="2020-10-13T09:31:25.564" v="326"/>
          <ac:spMkLst>
            <pc:docMk/>
            <pc:sldMk cId="3407839958" sldId="286"/>
            <ac:spMk id="12" creationId="{0570A85B-3810-4F95-97B0-CBF4CCDB381C}"/>
          </ac:spMkLst>
        </pc:spChg>
        <pc:spChg chg="add del">
          <ac:chgData name="Jiangwei Wang" userId="S::jwa280@uclive.ac.nz::c32620f7-e4f6-4176-bfa7-df12e9353c1d" providerId="AD" clId="Web-{440997D4-BDB8-D1C3-69A2-739602EEDC2C}" dt="2020-10-13T09:31:20.892" v="324"/>
          <ac:spMkLst>
            <pc:docMk/>
            <pc:sldMk cId="3407839958" sldId="286"/>
            <ac:spMk id="13" creationId="{C1A1C5D3-C053-4EE9-BE1A-419B6E27CCAE}"/>
          </ac:spMkLst>
        </pc:spChg>
        <pc:spChg chg="add">
          <ac:chgData name="Jiangwei Wang" userId="S::jwa280@uclive.ac.nz::c32620f7-e4f6-4176-bfa7-df12e9353c1d" providerId="AD" clId="Web-{440997D4-BDB8-D1C3-69A2-739602EEDC2C}" dt="2020-10-13T09:31:25.579" v="327"/>
          <ac:spMkLst>
            <pc:docMk/>
            <pc:sldMk cId="3407839958" sldId="286"/>
            <ac:spMk id="14" creationId="{8D06CE56-3881-4ADA-8CEF-D18B02C242A3}"/>
          </ac:spMkLst>
        </pc:spChg>
        <pc:spChg chg="add del">
          <ac:chgData name="Jiangwei Wang" userId="S::jwa280@uclive.ac.nz::c32620f7-e4f6-4176-bfa7-df12e9353c1d" providerId="AD" clId="Web-{440997D4-BDB8-D1C3-69A2-739602EEDC2C}" dt="2020-10-13T09:31:20.892" v="324"/>
          <ac:spMkLst>
            <pc:docMk/>
            <pc:sldMk cId="3407839958" sldId="286"/>
            <ac:spMk id="15" creationId="{A3473CF9-37EB-43E7-89EF-D2D1C53D1DAC}"/>
          </ac:spMkLst>
        </pc:spChg>
        <pc:spChg chg="add">
          <ac:chgData name="Jiangwei Wang" userId="S::jwa280@uclive.ac.nz::c32620f7-e4f6-4176-bfa7-df12e9353c1d" providerId="AD" clId="Web-{440997D4-BDB8-D1C3-69A2-739602EEDC2C}" dt="2020-10-13T09:31:25.579" v="327"/>
          <ac:spMkLst>
            <pc:docMk/>
            <pc:sldMk cId="3407839958" sldId="286"/>
            <ac:spMk id="16" creationId="{79F3C543-62EC-4433-9C93-A2CD8764E9B4}"/>
          </ac:spMkLst>
        </pc:spChg>
        <pc:spChg chg="add del">
          <ac:chgData name="Jiangwei Wang" userId="S::jwa280@uclive.ac.nz::c32620f7-e4f6-4176-bfa7-df12e9353c1d" providerId="AD" clId="Web-{440997D4-BDB8-D1C3-69A2-739602EEDC2C}" dt="2020-10-13T09:31:20.892" v="324"/>
          <ac:spMkLst>
            <pc:docMk/>
            <pc:sldMk cId="3407839958" sldId="286"/>
            <ac:spMk id="17" creationId="{586B4EF9-43BA-4655-A6FF-1D8E21574C95}"/>
          </ac:spMkLst>
        </pc:spChg>
        <pc:spChg chg="add">
          <ac:chgData name="Jiangwei Wang" userId="S::jwa280@uclive.ac.nz::c32620f7-e4f6-4176-bfa7-df12e9353c1d" providerId="AD" clId="Web-{440997D4-BDB8-D1C3-69A2-739602EEDC2C}" dt="2020-10-13T09:31:25.579" v="327"/>
          <ac:spMkLst>
            <pc:docMk/>
            <pc:sldMk cId="3407839958" sldId="286"/>
            <ac:spMk id="18" creationId="{8EE94D8D-BC47-413E-91AB-A2FCCE172B57}"/>
          </ac:spMkLst>
        </pc:spChg>
        <pc:spChg chg="add">
          <ac:chgData name="Jiangwei Wang" userId="S::jwa280@uclive.ac.nz::c32620f7-e4f6-4176-bfa7-df12e9353c1d" providerId="AD" clId="Web-{440997D4-BDB8-D1C3-69A2-739602EEDC2C}" dt="2020-10-13T09:31:25.579" v="327"/>
          <ac:spMkLst>
            <pc:docMk/>
            <pc:sldMk cId="3407839958" sldId="286"/>
            <ac:spMk id="19" creationId="{284A8429-F65A-490D-96E4-1158D3E8A026}"/>
          </ac:spMkLst>
        </pc:spChg>
        <pc:spChg chg="add">
          <ac:chgData name="Jiangwei Wang" userId="S::jwa280@uclive.ac.nz::c32620f7-e4f6-4176-bfa7-df12e9353c1d" providerId="AD" clId="Web-{440997D4-BDB8-D1C3-69A2-739602EEDC2C}" dt="2020-10-13T09:31:25.579" v="327"/>
          <ac:spMkLst>
            <pc:docMk/>
            <pc:sldMk cId="3407839958" sldId="286"/>
            <ac:spMk id="20" creationId="{0F022291-A82B-4D23-A1E0-5F9BD684669E}"/>
          </ac:spMkLst>
        </pc:spChg>
        <pc:spChg chg="add mod">
          <ac:chgData name="Jiangwei Wang" userId="S::jwa280@uclive.ac.nz::c32620f7-e4f6-4176-bfa7-df12e9353c1d" providerId="AD" clId="Web-{440997D4-BDB8-D1C3-69A2-739602EEDC2C}" dt="2020-10-13T12:21:38.207" v="1465" actId="20577"/>
          <ac:spMkLst>
            <pc:docMk/>
            <pc:sldMk cId="3407839958" sldId="286"/>
            <ac:spMk id="27" creationId="{2B3684E4-ECFC-4014-8A55-B728C8F0C779}"/>
          </ac:spMkLst>
        </pc:spChg>
        <pc:picChg chg="add del mod ord">
          <ac:chgData name="Jiangwei Wang" userId="S::jwa280@uclive.ac.nz::c32620f7-e4f6-4176-bfa7-df12e9353c1d" providerId="AD" clId="Web-{440997D4-BDB8-D1C3-69A2-739602EEDC2C}" dt="2020-10-13T12:11:48.724" v="1335"/>
          <ac:picMkLst>
            <pc:docMk/>
            <pc:sldMk cId="3407839958" sldId="286"/>
            <ac:picMk id="4" creationId="{F653774C-DFE0-4647-A84A-7A51F7B6F025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09:53:18.977" v="435"/>
          <ac:picMkLst>
            <pc:docMk/>
            <pc:sldMk cId="3407839958" sldId="286"/>
            <ac:picMk id="5" creationId="{60BE560A-A446-44A7-89E5-DE39268A82AC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09:54:08.447" v="443"/>
          <ac:picMkLst>
            <pc:docMk/>
            <pc:sldMk cId="3407839958" sldId="286"/>
            <ac:picMk id="21" creationId="{CDB54909-0D1A-4BF0-BF47-FB38F87CBD50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09:54:28.838" v="446"/>
          <ac:picMkLst>
            <pc:docMk/>
            <pc:sldMk cId="3407839958" sldId="286"/>
            <ac:picMk id="22" creationId="{8DE43F92-6354-43BF-BD5D-6DEDA1B81D93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09:56:32.122" v="469"/>
          <ac:picMkLst>
            <pc:docMk/>
            <pc:sldMk cId="3407839958" sldId="286"/>
            <ac:picMk id="23" creationId="{25ED7931-4E1E-4207-8B4D-4E4A5F0F730A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12:12:04.694" v="1340"/>
          <ac:picMkLst>
            <pc:docMk/>
            <pc:sldMk cId="3407839958" sldId="286"/>
            <ac:picMk id="24" creationId="{1C67E6E3-0352-4E54-910B-AF343C4D9C58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12:21:40.894" v="1468"/>
          <ac:picMkLst>
            <pc:docMk/>
            <pc:sldMk cId="3407839958" sldId="286"/>
            <ac:picMk id="25" creationId="{5D1B822F-CC5C-4381-ADD3-150BAA7FF658}"/>
          </ac:picMkLst>
        </pc:picChg>
      </pc:sldChg>
      <pc:sldChg chg="addSp delSp modSp new mod setBg modClrScheme delDesignElem chgLayout">
        <pc:chgData name="Jiangwei Wang" userId="S::jwa280@uclive.ac.nz::c32620f7-e4f6-4176-bfa7-df12e9353c1d" providerId="AD" clId="Web-{440997D4-BDB8-D1C3-69A2-739602EEDC2C}" dt="2020-10-13T12:54:47.862" v="2121" actId="20577"/>
        <pc:sldMkLst>
          <pc:docMk/>
          <pc:sldMk cId="1589447666" sldId="288"/>
        </pc:sldMkLst>
        <pc:spChg chg="del">
          <ac:chgData name="Jiangwei Wang" userId="S::jwa280@uclive.ac.nz::c32620f7-e4f6-4176-bfa7-df12e9353c1d" providerId="AD" clId="Web-{440997D4-BDB8-D1C3-69A2-739602EEDC2C}" dt="2020-10-13T10:46:07.022" v="565"/>
          <ac:spMkLst>
            <pc:docMk/>
            <pc:sldMk cId="1589447666" sldId="288"/>
            <ac:spMk id="2" creationId="{BC8B4C52-EC0B-4FFF-BCFE-91BB56C199F3}"/>
          </ac:spMkLst>
        </pc:spChg>
        <pc:spChg chg="del">
          <ac:chgData name="Jiangwei Wang" userId="S::jwa280@uclive.ac.nz::c32620f7-e4f6-4176-bfa7-df12e9353c1d" providerId="AD" clId="Web-{440997D4-BDB8-D1C3-69A2-739602EEDC2C}" dt="2020-10-13T10:45:53.631" v="564"/>
          <ac:spMkLst>
            <pc:docMk/>
            <pc:sldMk cId="1589447666" sldId="288"/>
            <ac:spMk id="3" creationId="{1D4F8CC0-AB86-4D8E-BA6F-A31DC77B2FAD}"/>
          </ac:spMkLst>
        </pc:spChg>
        <pc:spChg chg="add mod ord">
          <ac:chgData name="Jiangwei Wang" userId="S::jwa280@uclive.ac.nz::c32620f7-e4f6-4176-bfa7-df12e9353c1d" providerId="AD" clId="Web-{440997D4-BDB8-D1C3-69A2-739602EEDC2C}" dt="2020-10-13T12:54:08.221" v="2116" actId="1076"/>
          <ac:spMkLst>
            <pc:docMk/>
            <pc:sldMk cId="1589447666" sldId="288"/>
            <ac:spMk id="7" creationId="{9C66D0D2-4A30-4855-B787-0258BCE4290A}"/>
          </ac:spMkLst>
        </pc:spChg>
        <pc:spChg chg="add mod ord">
          <ac:chgData name="Jiangwei Wang" userId="S::jwa280@uclive.ac.nz::c32620f7-e4f6-4176-bfa7-df12e9353c1d" providerId="AD" clId="Web-{440997D4-BDB8-D1C3-69A2-739602EEDC2C}" dt="2020-10-13T12:54:47.862" v="2121" actId="20577"/>
          <ac:spMkLst>
            <pc:docMk/>
            <pc:sldMk cId="1589447666" sldId="288"/>
            <ac:spMk id="8" creationId="{BC39BCDD-4C65-41FF-A119-4AD4CA1529A1}"/>
          </ac:spMkLst>
        </pc:spChg>
        <pc:spChg chg="add del mod ord">
          <ac:chgData name="Jiangwei Wang" userId="S::jwa280@uclive.ac.nz::c32620f7-e4f6-4176-bfa7-df12e9353c1d" providerId="AD" clId="Web-{440997D4-BDB8-D1C3-69A2-739602EEDC2C}" dt="2020-10-13T11:23:29.669" v="710"/>
          <ac:spMkLst>
            <pc:docMk/>
            <pc:sldMk cId="1589447666" sldId="288"/>
            <ac:spMk id="10" creationId="{7C633A35-14A7-438E-98FC-C99156904A1B}"/>
          </ac:spMkLst>
        </pc:spChg>
        <pc:spChg chg="add del mod">
          <ac:chgData name="Jiangwei Wang" userId="S::jwa280@uclive.ac.nz::c32620f7-e4f6-4176-bfa7-df12e9353c1d" providerId="AD" clId="Web-{440997D4-BDB8-D1C3-69A2-739602EEDC2C}" dt="2020-10-13T11:28:45.833" v="822"/>
          <ac:spMkLst>
            <pc:docMk/>
            <pc:sldMk cId="1589447666" sldId="288"/>
            <ac:spMk id="11" creationId="{831C4109-4A12-46CE-9B7F-BEC25ECAA22D}"/>
          </ac:spMkLst>
        </pc:spChg>
        <pc:spChg chg="add mod">
          <ac:chgData name="Jiangwei Wang" userId="S::jwa280@uclive.ac.nz::c32620f7-e4f6-4176-bfa7-df12e9353c1d" providerId="AD" clId="Web-{440997D4-BDB8-D1C3-69A2-739602EEDC2C}" dt="2020-10-13T12:53:55.595" v="2111" actId="20577"/>
          <ac:spMkLst>
            <pc:docMk/>
            <pc:sldMk cId="1589447666" sldId="288"/>
            <ac:spMk id="12" creationId="{CCF1EE66-5E6E-47BA-9EC1-8B82ABDA4476}"/>
          </ac:spMkLst>
        </pc:spChg>
        <pc:spChg chg="add del">
          <ac:chgData name="Jiangwei Wang" userId="S::jwa280@uclive.ac.nz::c32620f7-e4f6-4176-bfa7-df12e9353c1d" providerId="AD" clId="Web-{440997D4-BDB8-D1C3-69A2-739602EEDC2C}" dt="2020-10-13T11:19:35.210" v="599"/>
          <ac:spMkLst>
            <pc:docMk/>
            <pc:sldMk cId="1589447666" sldId="288"/>
            <ac:spMk id="13" creationId="{385E1BDC-A9B0-4A87-82E3-F3187F69A802}"/>
          </ac:spMkLst>
        </pc:spChg>
        <pc:spChg chg="add del">
          <ac:chgData name="Jiangwei Wang" userId="S::jwa280@uclive.ac.nz::c32620f7-e4f6-4176-bfa7-df12e9353c1d" providerId="AD" clId="Web-{440997D4-BDB8-D1C3-69A2-739602EEDC2C}" dt="2020-10-13T11:19:35.210" v="599"/>
          <ac:spMkLst>
            <pc:docMk/>
            <pc:sldMk cId="1589447666" sldId="288"/>
            <ac:spMk id="15" creationId="{0990C621-3B8B-4820-8328-D47EF7CE823C}"/>
          </ac:spMkLst>
        </pc:spChg>
        <pc:spChg chg="add del">
          <ac:chgData name="Jiangwei Wang" userId="S::jwa280@uclive.ac.nz::c32620f7-e4f6-4176-bfa7-df12e9353c1d" providerId="AD" clId="Web-{440997D4-BDB8-D1C3-69A2-739602EEDC2C}" dt="2020-10-13T11:19:35.210" v="599"/>
          <ac:spMkLst>
            <pc:docMk/>
            <pc:sldMk cId="1589447666" sldId="288"/>
            <ac:spMk id="17" creationId="{C1A2385B-1D2A-4E17-84FA-6CB7F0AAE473}"/>
          </ac:spMkLst>
        </pc:spChg>
        <pc:spChg chg="add del">
          <ac:chgData name="Jiangwei Wang" userId="S::jwa280@uclive.ac.nz::c32620f7-e4f6-4176-bfa7-df12e9353c1d" providerId="AD" clId="Web-{440997D4-BDB8-D1C3-69A2-739602EEDC2C}" dt="2020-10-13T11:19:35.210" v="599"/>
          <ac:spMkLst>
            <pc:docMk/>
            <pc:sldMk cId="1589447666" sldId="288"/>
            <ac:spMk id="19" creationId="{5E791F2F-79DB-4CC0-9FA1-001E3E91E8B7}"/>
          </ac:spMkLst>
        </pc:spChg>
        <pc:spChg chg="add del">
          <ac:chgData name="Jiangwei Wang" userId="S::jwa280@uclive.ac.nz::c32620f7-e4f6-4176-bfa7-df12e9353c1d" providerId="AD" clId="Web-{440997D4-BDB8-D1C3-69A2-739602EEDC2C}" dt="2020-10-13T11:20:03.742" v="601"/>
          <ac:spMkLst>
            <pc:docMk/>
            <pc:sldMk cId="1589447666" sldId="288"/>
            <ac:spMk id="21" creationId="{6D24BC9E-AC6A-42EE-AFD8-B290720B841F}"/>
          </ac:spMkLst>
        </pc:spChg>
        <pc:spChg chg="add del">
          <ac:chgData name="Jiangwei Wang" userId="S::jwa280@uclive.ac.nz::c32620f7-e4f6-4176-bfa7-df12e9353c1d" providerId="AD" clId="Web-{440997D4-BDB8-D1C3-69A2-739602EEDC2C}" dt="2020-10-13T11:20:03.742" v="601"/>
          <ac:spMkLst>
            <pc:docMk/>
            <pc:sldMk cId="1589447666" sldId="288"/>
            <ac:spMk id="22" creationId="{0990C621-3B8B-4820-8328-D47EF7CE823C}"/>
          </ac:spMkLst>
        </pc:spChg>
        <pc:spChg chg="add del">
          <ac:chgData name="Jiangwei Wang" userId="S::jwa280@uclive.ac.nz::c32620f7-e4f6-4176-bfa7-df12e9353c1d" providerId="AD" clId="Web-{440997D4-BDB8-D1C3-69A2-739602EEDC2C}" dt="2020-10-13T11:20:03.742" v="601"/>
          <ac:spMkLst>
            <pc:docMk/>
            <pc:sldMk cId="1589447666" sldId="288"/>
            <ac:spMk id="23" creationId="{C1A2385B-1D2A-4E17-84FA-6CB7F0AAE473}"/>
          </ac:spMkLst>
        </pc:spChg>
        <pc:spChg chg="add del">
          <ac:chgData name="Jiangwei Wang" userId="S::jwa280@uclive.ac.nz::c32620f7-e4f6-4176-bfa7-df12e9353c1d" providerId="AD" clId="Web-{440997D4-BDB8-D1C3-69A2-739602EEDC2C}" dt="2020-10-13T11:19:35.194" v="598"/>
          <ac:spMkLst>
            <pc:docMk/>
            <pc:sldMk cId="1589447666" sldId="288"/>
            <ac:spMk id="24" creationId="{231BF440-39FA-4087-84CC-2EEC0BBDAF29}"/>
          </ac:spMkLst>
        </pc:spChg>
        <pc:spChg chg="add del">
          <ac:chgData name="Jiangwei Wang" userId="S::jwa280@uclive.ac.nz::c32620f7-e4f6-4176-bfa7-df12e9353c1d" providerId="AD" clId="Web-{440997D4-BDB8-D1C3-69A2-739602EEDC2C}" dt="2020-10-13T11:20:03.742" v="601"/>
          <ac:spMkLst>
            <pc:docMk/>
            <pc:sldMk cId="1589447666" sldId="288"/>
            <ac:spMk id="25" creationId="{5E791F2F-79DB-4CC0-9FA1-001E3E91E8B7}"/>
          </ac:spMkLst>
        </pc:spChg>
        <pc:spChg chg="add del">
          <ac:chgData name="Jiangwei Wang" userId="S::jwa280@uclive.ac.nz::c32620f7-e4f6-4176-bfa7-df12e9353c1d" providerId="AD" clId="Web-{440997D4-BDB8-D1C3-69A2-739602EEDC2C}" dt="2020-10-13T11:19:35.194" v="598"/>
          <ac:spMkLst>
            <pc:docMk/>
            <pc:sldMk cId="1589447666" sldId="288"/>
            <ac:spMk id="26" creationId="{F04E4CBA-303B-48BD-8451-C2701CB0EEBF}"/>
          </ac:spMkLst>
        </pc:spChg>
        <pc:spChg chg="add del">
          <ac:chgData name="Jiangwei Wang" userId="S::jwa280@uclive.ac.nz::c32620f7-e4f6-4176-bfa7-df12e9353c1d" providerId="AD" clId="Web-{440997D4-BDB8-D1C3-69A2-739602EEDC2C}" dt="2020-10-13T11:19:35.194" v="598"/>
          <ac:spMkLst>
            <pc:docMk/>
            <pc:sldMk cId="1589447666" sldId="288"/>
            <ac:spMk id="28" creationId="{F6CA58B3-AFCC-4A40-9882-50D5080879B0}"/>
          </ac:spMkLst>
        </pc:spChg>
        <pc:spChg chg="add del">
          <ac:chgData name="Jiangwei Wang" userId="S::jwa280@uclive.ac.nz::c32620f7-e4f6-4176-bfa7-df12e9353c1d" providerId="AD" clId="Web-{440997D4-BDB8-D1C3-69A2-739602EEDC2C}" dt="2020-10-13T11:19:35.194" v="598"/>
          <ac:spMkLst>
            <pc:docMk/>
            <pc:sldMk cId="1589447666" sldId="288"/>
            <ac:spMk id="30" creationId="{75C56826-D4E5-42ED-8529-079651CB3005}"/>
          </ac:spMkLst>
        </pc:spChg>
        <pc:spChg chg="add del">
          <ac:chgData name="Jiangwei Wang" userId="S::jwa280@uclive.ac.nz::c32620f7-e4f6-4176-bfa7-df12e9353c1d" providerId="AD" clId="Web-{440997D4-BDB8-D1C3-69A2-739602EEDC2C}" dt="2020-10-13T11:19:35.194" v="598"/>
          <ac:spMkLst>
            <pc:docMk/>
            <pc:sldMk cId="1589447666" sldId="288"/>
            <ac:spMk id="32" creationId="{82095FCE-EF05-4443-B97A-85DEE3A5CA17}"/>
          </ac:spMkLst>
        </pc:spChg>
        <pc:picChg chg="add del mod ord">
          <ac:chgData name="Jiangwei Wang" userId="S::jwa280@uclive.ac.nz::c32620f7-e4f6-4176-bfa7-df12e9353c1d" providerId="AD" clId="Web-{440997D4-BDB8-D1C3-69A2-739602EEDC2C}" dt="2020-10-13T11:23:33.387" v="712"/>
          <ac:picMkLst>
            <pc:docMk/>
            <pc:sldMk cId="1589447666" sldId="288"/>
            <ac:picMk id="4" creationId="{3F144A1E-D27D-447E-B024-B5B7F753B88B}"/>
          </ac:picMkLst>
        </pc:picChg>
        <pc:picChg chg="add del mod">
          <ac:chgData name="Jiangwei Wang" userId="S::jwa280@uclive.ac.nz::c32620f7-e4f6-4176-bfa7-df12e9353c1d" providerId="AD" clId="Web-{440997D4-BDB8-D1C3-69A2-739602EEDC2C}" dt="2020-10-13T10:47:42.586" v="573"/>
          <ac:picMkLst>
            <pc:docMk/>
            <pc:sldMk cId="1589447666" sldId="288"/>
            <ac:picMk id="5" creationId="{557CA789-3BF3-4CB7-8B57-6C5F80D64E5A}"/>
          </ac:picMkLst>
        </pc:picChg>
        <pc:picChg chg="add mod modCrop">
          <ac:chgData name="Jiangwei Wang" userId="S::jwa280@uclive.ac.nz::c32620f7-e4f6-4176-bfa7-df12e9353c1d" providerId="AD" clId="Web-{440997D4-BDB8-D1C3-69A2-739602EEDC2C}" dt="2020-10-13T11:30:33.632" v="876" actId="1076"/>
          <ac:picMkLst>
            <pc:docMk/>
            <pc:sldMk cId="1589447666" sldId="288"/>
            <ac:picMk id="6" creationId="{EF995CBE-6E2E-48B0-A922-B966E5C65688}"/>
          </ac:picMkLst>
        </pc:picChg>
        <pc:picChg chg="add mod ord">
          <ac:chgData name="Jiangwei Wang" userId="S::jwa280@uclive.ac.nz::c32620f7-e4f6-4176-bfa7-df12e9353c1d" providerId="AD" clId="Web-{440997D4-BDB8-D1C3-69A2-739602EEDC2C}" dt="2020-10-13T11:32:31.760" v="943" actId="1076"/>
          <ac:picMkLst>
            <pc:docMk/>
            <pc:sldMk cId="1589447666" sldId="288"/>
            <ac:picMk id="9" creationId="{0651CDCE-4CFC-4C61-BDC3-0D3ABAB9A839}"/>
          </ac:picMkLst>
        </pc:picChg>
      </pc:sldChg>
      <pc:sldChg chg="addSp delSp modSp new">
        <pc:chgData name="Jiangwei Wang" userId="S::jwa280@uclive.ac.nz::c32620f7-e4f6-4176-bfa7-df12e9353c1d" providerId="AD" clId="Web-{440997D4-BDB8-D1C3-69A2-739602EEDC2C}" dt="2020-10-13T12:33:13.802" v="1643" actId="20577"/>
        <pc:sldMkLst>
          <pc:docMk/>
          <pc:sldMk cId="2097590711" sldId="289"/>
        </pc:sldMkLst>
        <pc:spChg chg="mod">
          <ac:chgData name="Jiangwei Wang" userId="S::jwa280@uclive.ac.nz::c32620f7-e4f6-4176-bfa7-df12e9353c1d" providerId="AD" clId="Web-{440997D4-BDB8-D1C3-69A2-739602EEDC2C}" dt="2020-10-13T12:16:54.091" v="1432" actId="20577"/>
          <ac:spMkLst>
            <pc:docMk/>
            <pc:sldMk cId="2097590711" sldId="289"/>
            <ac:spMk id="2" creationId="{D8EB9029-B5E5-492B-B875-BFE75EBC52B2}"/>
          </ac:spMkLst>
        </pc:spChg>
        <pc:spChg chg="del mod">
          <ac:chgData name="Jiangwei Wang" userId="S::jwa280@uclive.ac.nz::c32620f7-e4f6-4176-bfa7-df12e9353c1d" providerId="AD" clId="Web-{440997D4-BDB8-D1C3-69A2-739602EEDC2C}" dt="2020-10-13T11:48:48.128" v="954"/>
          <ac:spMkLst>
            <pc:docMk/>
            <pc:sldMk cId="2097590711" sldId="289"/>
            <ac:spMk id="3" creationId="{AA08857A-564F-4ED5-9149-A44773E2EE69}"/>
          </ac:spMkLst>
        </pc:spChg>
        <pc:spChg chg="add mod">
          <ac:chgData name="Jiangwei Wang" userId="S::jwa280@uclive.ac.nz::c32620f7-e4f6-4176-bfa7-df12e9353c1d" providerId="AD" clId="Web-{440997D4-BDB8-D1C3-69A2-739602EEDC2C}" dt="2020-10-13T12:32:54.911" v="1640" actId="20577"/>
          <ac:spMkLst>
            <pc:docMk/>
            <pc:sldMk cId="2097590711" sldId="289"/>
            <ac:spMk id="11" creationId="{1AB1ED15-C702-43EF-9EC0-CFF656CB17AA}"/>
          </ac:spMkLst>
        </pc:spChg>
        <pc:spChg chg="add mod">
          <ac:chgData name="Jiangwei Wang" userId="S::jwa280@uclive.ac.nz::c32620f7-e4f6-4176-bfa7-df12e9353c1d" providerId="AD" clId="Web-{440997D4-BDB8-D1C3-69A2-739602EEDC2C}" dt="2020-10-13T12:33:13.802" v="1643" actId="20577"/>
          <ac:spMkLst>
            <pc:docMk/>
            <pc:sldMk cId="2097590711" sldId="289"/>
            <ac:spMk id="12" creationId="{C8280501-4DAA-49B6-89E6-F8B18163177B}"/>
          </ac:spMkLst>
        </pc:spChg>
        <pc:picChg chg="add mod ord">
          <ac:chgData name="Jiangwei Wang" userId="S::jwa280@uclive.ac.nz::c32620f7-e4f6-4176-bfa7-df12e9353c1d" providerId="AD" clId="Web-{440997D4-BDB8-D1C3-69A2-739602EEDC2C}" dt="2020-10-13T12:19:36.407" v="1461" actId="1076"/>
          <ac:picMkLst>
            <pc:docMk/>
            <pc:sldMk cId="2097590711" sldId="289"/>
            <ac:picMk id="4" creationId="{FB9CA548-F0CD-4E33-BBB4-D3FD09122377}"/>
          </ac:picMkLst>
        </pc:picChg>
        <pc:picChg chg="add mod">
          <ac:chgData name="Jiangwei Wang" userId="S::jwa280@uclive.ac.nz::c32620f7-e4f6-4176-bfa7-df12e9353c1d" providerId="AD" clId="Web-{440997D4-BDB8-D1C3-69A2-739602EEDC2C}" dt="2020-10-13T12:17:43.233" v="1440" actId="1076"/>
          <ac:picMkLst>
            <pc:docMk/>
            <pc:sldMk cId="2097590711" sldId="289"/>
            <ac:picMk id="5" creationId="{AC53C644-0E0A-4A94-AB5F-449C57B54C34}"/>
          </ac:picMkLst>
        </pc:picChg>
        <pc:picChg chg="add mod">
          <ac:chgData name="Jiangwei Wang" userId="S::jwa280@uclive.ac.nz::c32620f7-e4f6-4176-bfa7-df12e9353c1d" providerId="AD" clId="Web-{440997D4-BDB8-D1C3-69A2-739602EEDC2C}" dt="2020-10-13T12:19:42.267" v="1462" actId="1076"/>
          <ac:picMkLst>
            <pc:docMk/>
            <pc:sldMk cId="2097590711" sldId="289"/>
            <ac:picMk id="6" creationId="{CADD48DD-C981-4DC6-BD37-8E5AA60AFAD5}"/>
          </ac:picMkLst>
        </pc:picChg>
        <pc:picChg chg="add mod">
          <ac:chgData name="Jiangwei Wang" userId="S::jwa280@uclive.ac.nz::c32620f7-e4f6-4176-bfa7-df12e9353c1d" providerId="AD" clId="Web-{440997D4-BDB8-D1C3-69A2-739602EEDC2C}" dt="2020-10-13T12:20:43.096" v="1463" actId="1076"/>
          <ac:picMkLst>
            <pc:docMk/>
            <pc:sldMk cId="2097590711" sldId="289"/>
            <ac:picMk id="7" creationId="{68FDA45C-18C8-46D8-864F-BD10BBFB10AD}"/>
          </ac:picMkLst>
        </pc:picChg>
        <pc:picChg chg="add mod">
          <ac:chgData name="Jiangwei Wang" userId="S::jwa280@uclive.ac.nz::c32620f7-e4f6-4176-bfa7-df12e9353c1d" providerId="AD" clId="Web-{440997D4-BDB8-D1C3-69A2-739602EEDC2C}" dt="2020-10-13T12:12:27.303" v="1345" actId="1076"/>
          <ac:picMkLst>
            <pc:docMk/>
            <pc:sldMk cId="2097590711" sldId="289"/>
            <ac:picMk id="8" creationId="{85FE327C-64BC-446F-9964-C583F148BA6C}"/>
          </ac:picMkLst>
        </pc:picChg>
        <pc:picChg chg="add mod">
          <ac:chgData name="Jiangwei Wang" userId="S::jwa280@uclive.ac.nz::c32620f7-e4f6-4176-bfa7-df12e9353c1d" providerId="AD" clId="Web-{440997D4-BDB8-D1C3-69A2-739602EEDC2C}" dt="2020-10-13T12:12:56.663" v="1346" actId="1076"/>
          <ac:picMkLst>
            <pc:docMk/>
            <pc:sldMk cId="2097590711" sldId="289"/>
            <ac:picMk id="9" creationId="{768E0876-B256-4D2F-A2D8-FA133F259F2E}"/>
          </ac:picMkLst>
        </pc:picChg>
      </pc:sldChg>
      <pc:sldChg chg="addSp modSp new">
        <pc:chgData name="Jiangwei Wang" userId="S::jwa280@uclive.ac.nz::c32620f7-e4f6-4176-bfa7-df12e9353c1d" providerId="AD" clId="Web-{440997D4-BDB8-D1C3-69A2-739602EEDC2C}" dt="2020-10-13T12:52:05.120" v="2103" actId="1076"/>
        <pc:sldMkLst>
          <pc:docMk/>
          <pc:sldMk cId="1596927061" sldId="290"/>
        </pc:sldMkLst>
        <pc:spChg chg="mod">
          <ac:chgData name="Jiangwei Wang" userId="S::jwa280@uclive.ac.nz::c32620f7-e4f6-4176-bfa7-df12e9353c1d" providerId="AD" clId="Web-{440997D4-BDB8-D1C3-69A2-739602EEDC2C}" dt="2020-10-13T12:44:07.443" v="1918" actId="1076"/>
          <ac:spMkLst>
            <pc:docMk/>
            <pc:sldMk cId="1596927061" sldId="290"/>
            <ac:spMk id="2" creationId="{088AB023-DD33-441C-AD70-DB2C6E74EEF7}"/>
          </ac:spMkLst>
        </pc:spChg>
        <pc:spChg chg="mod">
          <ac:chgData name="Jiangwei Wang" userId="S::jwa280@uclive.ac.nz::c32620f7-e4f6-4176-bfa7-df12e9353c1d" providerId="AD" clId="Web-{440997D4-BDB8-D1C3-69A2-739602EEDC2C}" dt="2020-10-13T12:45:55.117" v="1973" actId="20577"/>
          <ac:spMkLst>
            <pc:docMk/>
            <pc:sldMk cId="1596927061" sldId="290"/>
            <ac:spMk id="3" creationId="{11DCB099-98AA-405A-9B26-9A02B7CC3582}"/>
          </ac:spMkLst>
        </pc:spChg>
        <pc:spChg chg="add mod">
          <ac:chgData name="Jiangwei Wang" userId="S::jwa280@uclive.ac.nz::c32620f7-e4f6-4176-bfa7-df12e9353c1d" providerId="AD" clId="Web-{440997D4-BDB8-D1C3-69A2-739602EEDC2C}" dt="2020-10-13T12:52:05.120" v="2103" actId="1076"/>
          <ac:spMkLst>
            <pc:docMk/>
            <pc:sldMk cId="1596927061" sldId="290"/>
            <ac:spMk id="10" creationId="{09171BA2-C29C-4711-85B1-9657698B9586}"/>
          </ac:spMkLst>
        </pc:spChg>
        <pc:picChg chg="add mod">
          <ac:chgData name="Jiangwei Wang" userId="S::jwa280@uclive.ac.nz::c32620f7-e4f6-4176-bfa7-df12e9353c1d" providerId="AD" clId="Web-{440997D4-BDB8-D1C3-69A2-739602EEDC2C}" dt="2020-10-13T12:47:51.526" v="1993" actId="1076"/>
          <ac:picMkLst>
            <pc:docMk/>
            <pc:sldMk cId="1596927061" sldId="290"/>
            <ac:picMk id="4" creationId="{4739309A-965E-4395-B892-974637F6D5B3}"/>
          </ac:picMkLst>
        </pc:picChg>
        <pc:picChg chg="add mod">
          <ac:chgData name="Jiangwei Wang" userId="S::jwa280@uclive.ac.nz::c32620f7-e4f6-4176-bfa7-df12e9353c1d" providerId="AD" clId="Web-{440997D4-BDB8-D1C3-69A2-739602EEDC2C}" dt="2020-10-13T12:47:53.886" v="1994" actId="1076"/>
          <ac:picMkLst>
            <pc:docMk/>
            <pc:sldMk cId="1596927061" sldId="290"/>
            <ac:picMk id="5" creationId="{2D114E79-8D07-422D-B471-7CE021322D1C}"/>
          </ac:picMkLst>
        </pc:picChg>
        <pc:picChg chg="add mod">
          <ac:chgData name="Jiangwei Wang" userId="S::jwa280@uclive.ac.nz::c32620f7-e4f6-4176-bfa7-df12e9353c1d" providerId="AD" clId="Web-{440997D4-BDB8-D1C3-69A2-739602EEDC2C}" dt="2020-10-13T12:48:09.417" v="1997" actId="1076"/>
          <ac:picMkLst>
            <pc:docMk/>
            <pc:sldMk cId="1596927061" sldId="290"/>
            <ac:picMk id="6" creationId="{DFA674EF-632B-4EF9-AFC9-48E428DF8D7A}"/>
          </ac:picMkLst>
        </pc:picChg>
        <pc:picChg chg="add mod">
          <ac:chgData name="Jiangwei Wang" userId="S::jwa280@uclive.ac.nz::c32620f7-e4f6-4176-bfa7-df12e9353c1d" providerId="AD" clId="Web-{440997D4-BDB8-D1C3-69A2-739602EEDC2C}" dt="2020-10-13T12:48:44.282" v="2003" actId="1076"/>
          <ac:picMkLst>
            <pc:docMk/>
            <pc:sldMk cId="1596927061" sldId="290"/>
            <ac:picMk id="7" creationId="{4AC688DB-C893-4CC9-B80A-2D23976E020E}"/>
          </ac:picMkLst>
        </pc:picChg>
        <pc:picChg chg="add mod">
          <ac:chgData name="Jiangwei Wang" userId="S::jwa280@uclive.ac.nz::c32620f7-e4f6-4176-bfa7-df12e9353c1d" providerId="AD" clId="Web-{440997D4-BDB8-D1C3-69A2-739602EEDC2C}" dt="2020-10-13T12:49:48.268" v="2011" actId="1076"/>
          <ac:picMkLst>
            <pc:docMk/>
            <pc:sldMk cId="1596927061" sldId="290"/>
            <ac:picMk id="8" creationId="{6502BE6E-678D-405C-8717-48EC2D9EE37F}"/>
          </ac:picMkLst>
        </pc:picChg>
      </pc:sldChg>
    </pc:docChg>
  </pc:docChgLst>
  <pc:docChgLst>
    <pc:chgData name="Xue Yang" userId="S::xya51@uclive.ac.nz::e29723c3-4db2-431b-b461-74ed8d924920" providerId="AD" clId="Web-{CF87FEB9-6D1A-5BA5-A1AE-B6ADE3C2E299}"/>
    <pc:docChg chg="addSld delSld modSld sldOrd">
      <pc:chgData name="Xue Yang" userId="S::xya51@uclive.ac.nz::e29723c3-4db2-431b-b461-74ed8d924920" providerId="AD" clId="Web-{CF87FEB9-6D1A-5BA5-A1AE-B6ADE3C2E299}" dt="2020-10-13T11:01:29.966" v="425" actId="14100"/>
      <pc:docMkLst>
        <pc:docMk/>
      </pc:docMkLst>
      <pc:sldChg chg="addSp delSp modSp mod setClrOvrMap">
        <pc:chgData name="Xue Yang" userId="S::xya51@uclive.ac.nz::e29723c3-4db2-431b-b461-74ed8d924920" providerId="AD" clId="Web-{CF87FEB9-6D1A-5BA5-A1AE-B6ADE3C2E299}" dt="2020-10-13T11:01:29.966" v="425" actId="14100"/>
        <pc:sldMkLst>
          <pc:docMk/>
          <pc:sldMk cId="109857222" sldId="256"/>
        </pc:sldMkLst>
        <pc:spChg chg="mod">
          <ac:chgData name="Xue Yang" userId="S::xya51@uclive.ac.nz::e29723c3-4db2-431b-b461-74ed8d924920" providerId="AD" clId="Web-{CF87FEB9-6D1A-5BA5-A1AE-B6ADE3C2E299}" dt="2020-10-13T11:01:29.966" v="425" actId="1410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Xue Yang" userId="S::xya51@uclive.ac.nz::e29723c3-4db2-431b-b461-74ed8d924920" providerId="AD" clId="Web-{CF87FEB9-6D1A-5BA5-A1AE-B6ADE3C2E299}" dt="2020-10-13T11:00:56.371" v="422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Xue Yang" userId="S::xya51@uclive.ac.nz::e29723c3-4db2-431b-b461-74ed8d924920" providerId="AD" clId="Web-{CF87FEB9-6D1A-5BA5-A1AE-B6ADE3C2E299}" dt="2020-10-13T11:00:56.371" v="422"/>
          <ac:spMkLst>
            <pc:docMk/>
            <pc:sldMk cId="109857222" sldId="256"/>
            <ac:spMk id="5" creationId="{55666830-9A19-4E01-8505-D6C7F9AC5665}"/>
          </ac:spMkLst>
        </pc:spChg>
        <pc:spChg chg="add del">
          <ac:chgData name="Xue Yang" userId="S::xya51@uclive.ac.nz::e29723c3-4db2-431b-b461-74ed8d924920" providerId="AD" clId="Web-{CF87FEB9-6D1A-5BA5-A1AE-B6ADE3C2E299}" dt="2020-10-13T11:00:56.371" v="422"/>
          <ac:spMkLst>
            <pc:docMk/>
            <pc:sldMk cId="109857222" sldId="256"/>
            <ac:spMk id="7" creationId="{AE9FC877-7FB6-4D22-9988-35420644E202}"/>
          </ac:spMkLst>
        </pc:spChg>
        <pc:spChg chg="add del">
          <ac:chgData name="Xue Yang" userId="S::xya51@uclive.ac.nz::e29723c3-4db2-431b-b461-74ed8d924920" providerId="AD" clId="Web-{CF87FEB9-6D1A-5BA5-A1AE-B6ADE3C2E299}" dt="2020-10-13T11:00:56.371" v="422"/>
          <ac:spMkLst>
            <pc:docMk/>
            <pc:sldMk cId="109857222" sldId="256"/>
            <ac:spMk id="8" creationId="{E41809D1-F12E-46BB-B804-5F209D325E8B}"/>
          </ac:spMkLst>
        </pc:spChg>
        <pc:spChg chg="add del">
          <ac:chgData name="Xue Yang" userId="S::xya51@uclive.ac.nz::e29723c3-4db2-431b-b461-74ed8d924920" providerId="AD" clId="Web-{CF87FEB9-6D1A-5BA5-A1AE-B6ADE3C2E299}" dt="2020-10-13T11:00:56.371" v="422"/>
          <ac:spMkLst>
            <pc:docMk/>
            <pc:sldMk cId="109857222" sldId="256"/>
            <ac:spMk id="10" creationId="{AF2F604E-43BE-4DC3-B983-E071523364F8}"/>
          </ac:spMkLst>
        </pc:spChg>
        <pc:spChg chg="add del">
          <ac:chgData name="Xue Yang" userId="S::xya51@uclive.ac.nz::e29723c3-4db2-431b-b461-74ed8d924920" providerId="AD" clId="Web-{CF87FEB9-6D1A-5BA5-A1AE-B6ADE3C2E299}" dt="2020-10-13T11:00:56.371" v="422"/>
          <ac:spMkLst>
            <pc:docMk/>
            <pc:sldMk cId="109857222" sldId="256"/>
            <ac:spMk id="12" creationId="{08C9B587-E65E-4B52-B37C-ABEBB6E87928}"/>
          </ac:spMkLst>
        </pc:spChg>
        <pc:spChg chg="add del">
          <ac:chgData name="Xue Yang" userId="S::xya51@uclive.ac.nz::e29723c3-4db2-431b-b461-74ed8d924920" providerId="AD" clId="Web-{CF87FEB9-6D1A-5BA5-A1AE-B6ADE3C2E299}" dt="2020-10-13T11:00:31.449" v="415"/>
          <ac:spMkLst>
            <pc:docMk/>
            <pc:sldMk cId="109857222" sldId="256"/>
            <ac:spMk id="14" creationId="{0671A8AE-40A1-4631-A6B8-581AFF065482}"/>
          </ac:spMkLst>
        </pc:spChg>
        <pc:spChg chg="add del">
          <ac:chgData name="Xue Yang" userId="S::xya51@uclive.ac.nz::e29723c3-4db2-431b-b461-74ed8d924920" providerId="AD" clId="Web-{CF87FEB9-6D1A-5BA5-A1AE-B6ADE3C2E299}" dt="2020-10-13T11:00:39.043" v="417"/>
          <ac:spMkLst>
            <pc:docMk/>
            <pc:sldMk cId="109857222" sldId="256"/>
            <ac:spMk id="16" creationId="{E91DC736-0EF8-4F87-9146-EBF1D2EE4D3D}"/>
          </ac:spMkLst>
        </pc:spChg>
        <pc:spChg chg="add del">
          <ac:chgData name="Xue Yang" userId="S::xya51@uclive.ac.nz::e29723c3-4db2-431b-b461-74ed8d924920" providerId="AD" clId="Web-{CF87FEB9-6D1A-5BA5-A1AE-B6ADE3C2E299}" dt="2020-10-13T11:00:39.043" v="417"/>
          <ac:spMkLst>
            <pc:docMk/>
            <pc:sldMk cId="109857222" sldId="256"/>
            <ac:spMk id="18" creationId="{097CD68E-23E3-4007-8847-CD0944C4F7BE}"/>
          </ac:spMkLst>
        </pc:spChg>
        <pc:spChg chg="add del">
          <ac:chgData name="Xue Yang" userId="S::xya51@uclive.ac.nz::e29723c3-4db2-431b-b461-74ed8d924920" providerId="AD" clId="Web-{CF87FEB9-6D1A-5BA5-A1AE-B6ADE3C2E299}" dt="2020-10-13T11:00:31.449" v="415"/>
          <ac:spMkLst>
            <pc:docMk/>
            <pc:sldMk cId="109857222" sldId="256"/>
            <ac:spMk id="19" creationId="{A44CD100-6267-4E62-AA64-2182A3A6A1C0}"/>
          </ac:spMkLst>
        </pc:spChg>
        <pc:spChg chg="add del">
          <ac:chgData name="Xue Yang" userId="S::xya51@uclive.ac.nz::e29723c3-4db2-431b-b461-74ed8d924920" providerId="AD" clId="Web-{CF87FEB9-6D1A-5BA5-A1AE-B6ADE3C2E299}" dt="2020-10-13T11:00:39.043" v="417"/>
          <ac:spMkLst>
            <pc:docMk/>
            <pc:sldMk cId="109857222" sldId="256"/>
            <ac:spMk id="20" creationId="{AF2F604E-43BE-4DC3-B983-E071523364F8}"/>
          </ac:spMkLst>
        </pc:spChg>
        <pc:spChg chg="add del">
          <ac:chgData name="Xue Yang" userId="S::xya51@uclive.ac.nz::e29723c3-4db2-431b-b461-74ed8d924920" providerId="AD" clId="Web-{CF87FEB9-6D1A-5BA5-A1AE-B6ADE3C2E299}" dt="2020-10-13T11:00:31.449" v="415"/>
          <ac:spMkLst>
            <pc:docMk/>
            <pc:sldMk cId="109857222" sldId="256"/>
            <ac:spMk id="21" creationId="{AF2F604E-43BE-4DC3-B983-E071523364F8}"/>
          </ac:spMkLst>
        </pc:spChg>
        <pc:spChg chg="add del">
          <ac:chgData name="Xue Yang" userId="S::xya51@uclive.ac.nz::e29723c3-4db2-431b-b461-74ed8d924920" providerId="AD" clId="Web-{CF87FEB9-6D1A-5BA5-A1AE-B6ADE3C2E299}" dt="2020-10-13T11:00:39.043" v="417"/>
          <ac:spMkLst>
            <pc:docMk/>
            <pc:sldMk cId="109857222" sldId="256"/>
            <ac:spMk id="22" creationId="{08C9B587-E65E-4B52-B37C-ABEBB6E87928}"/>
          </ac:spMkLst>
        </pc:spChg>
        <pc:spChg chg="add del">
          <ac:chgData name="Xue Yang" userId="S::xya51@uclive.ac.nz::e29723c3-4db2-431b-b461-74ed8d924920" providerId="AD" clId="Web-{CF87FEB9-6D1A-5BA5-A1AE-B6ADE3C2E299}" dt="2020-10-13T11:00:31.449" v="415"/>
          <ac:spMkLst>
            <pc:docMk/>
            <pc:sldMk cId="109857222" sldId="256"/>
            <ac:spMk id="23" creationId="{08C9B587-E65E-4B52-B37C-ABEBB6E87928}"/>
          </ac:spMkLst>
        </pc:spChg>
        <pc:spChg chg="add del">
          <ac:chgData name="Xue Yang" userId="S::xya51@uclive.ac.nz::e29723c3-4db2-431b-b461-74ed8d924920" providerId="AD" clId="Web-{CF87FEB9-6D1A-5BA5-A1AE-B6ADE3C2E299}" dt="2020-10-13T11:00:48.106" v="419"/>
          <ac:spMkLst>
            <pc:docMk/>
            <pc:sldMk cId="109857222" sldId="256"/>
            <ac:spMk id="24" creationId="{55666830-9A19-4E01-8505-D6C7F9AC5665}"/>
          </ac:spMkLst>
        </pc:spChg>
        <pc:spChg chg="add del">
          <ac:chgData name="Xue Yang" userId="S::xya51@uclive.ac.nz::e29723c3-4db2-431b-b461-74ed8d924920" providerId="AD" clId="Web-{CF87FEB9-6D1A-5BA5-A1AE-B6ADE3C2E299}" dt="2020-10-13T11:00:48.106" v="419"/>
          <ac:spMkLst>
            <pc:docMk/>
            <pc:sldMk cId="109857222" sldId="256"/>
            <ac:spMk id="25" creationId="{08C9B587-E65E-4B52-B37C-ABEBB6E87928}"/>
          </ac:spMkLst>
        </pc:spChg>
        <pc:spChg chg="add del">
          <ac:chgData name="Xue Yang" userId="S::xya51@uclive.ac.nz::e29723c3-4db2-431b-b461-74ed8d924920" providerId="AD" clId="Web-{CF87FEB9-6D1A-5BA5-A1AE-B6ADE3C2E299}" dt="2020-10-13T11:00:48.106" v="419"/>
          <ac:spMkLst>
            <pc:docMk/>
            <pc:sldMk cId="109857222" sldId="256"/>
            <ac:spMk id="26" creationId="{AE9FC877-7FB6-4D22-9988-35420644E202}"/>
          </ac:spMkLst>
        </pc:spChg>
        <pc:spChg chg="add del">
          <ac:chgData name="Xue Yang" userId="S::xya51@uclive.ac.nz::e29723c3-4db2-431b-b461-74ed8d924920" providerId="AD" clId="Web-{CF87FEB9-6D1A-5BA5-A1AE-B6ADE3C2E299}" dt="2020-10-13T11:00:48.106" v="419"/>
          <ac:spMkLst>
            <pc:docMk/>
            <pc:sldMk cId="109857222" sldId="256"/>
            <ac:spMk id="27" creationId="{E41809D1-F12E-46BB-B804-5F209D325E8B}"/>
          </ac:spMkLst>
        </pc:spChg>
        <pc:spChg chg="add del">
          <ac:chgData name="Xue Yang" userId="S::xya51@uclive.ac.nz::e29723c3-4db2-431b-b461-74ed8d924920" providerId="AD" clId="Web-{CF87FEB9-6D1A-5BA5-A1AE-B6ADE3C2E299}" dt="2020-10-13T11:00:48.106" v="419"/>
          <ac:spMkLst>
            <pc:docMk/>
            <pc:sldMk cId="109857222" sldId="256"/>
            <ac:spMk id="28" creationId="{AF2F604E-43BE-4DC3-B983-E071523364F8}"/>
          </ac:spMkLst>
        </pc:spChg>
        <pc:spChg chg="add del">
          <ac:chgData name="Xue Yang" userId="S::xya51@uclive.ac.nz::e29723c3-4db2-431b-b461-74ed8d924920" providerId="AD" clId="Web-{CF87FEB9-6D1A-5BA5-A1AE-B6ADE3C2E299}" dt="2020-10-13T11:00:56.356" v="421"/>
          <ac:spMkLst>
            <pc:docMk/>
            <pc:sldMk cId="109857222" sldId="256"/>
            <ac:spMk id="29" creationId="{E91DC736-0EF8-4F87-9146-EBF1D2EE4D3D}"/>
          </ac:spMkLst>
        </pc:spChg>
        <pc:spChg chg="add del">
          <ac:chgData name="Xue Yang" userId="S::xya51@uclive.ac.nz::e29723c3-4db2-431b-b461-74ed8d924920" providerId="AD" clId="Web-{CF87FEB9-6D1A-5BA5-A1AE-B6ADE3C2E299}" dt="2020-10-13T11:00:56.356" v="421"/>
          <ac:spMkLst>
            <pc:docMk/>
            <pc:sldMk cId="109857222" sldId="256"/>
            <ac:spMk id="30" creationId="{097CD68E-23E3-4007-8847-CD0944C4F7BE}"/>
          </ac:spMkLst>
        </pc:spChg>
        <pc:spChg chg="add del">
          <ac:chgData name="Xue Yang" userId="S::xya51@uclive.ac.nz::e29723c3-4db2-431b-b461-74ed8d924920" providerId="AD" clId="Web-{CF87FEB9-6D1A-5BA5-A1AE-B6ADE3C2E299}" dt="2020-10-13T11:00:56.356" v="421"/>
          <ac:spMkLst>
            <pc:docMk/>
            <pc:sldMk cId="109857222" sldId="256"/>
            <ac:spMk id="31" creationId="{AF2F604E-43BE-4DC3-B983-E071523364F8}"/>
          </ac:spMkLst>
        </pc:spChg>
        <pc:spChg chg="add del">
          <ac:chgData name="Xue Yang" userId="S::xya51@uclive.ac.nz::e29723c3-4db2-431b-b461-74ed8d924920" providerId="AD" clId="Web-{CF87FEB9-6D1A-5BA5-A1AE-B6ADE3C2E299}" dt="2020-10-13T11:00:56.356" v="421"/>
          <ac:spMkLst>
            <pc:docMk/>
            <pc:sldMk cId="109857222" sldId="256"/>
            <ac:spMk id="32" creationId="{08C9B587-E65E-4B52-B37C-ABEBB6E87928}"/>
          </ac:spMkLst>
        </pc:spChg>
        <pc:spChg chg="add">
          <ac:chgData name="Xue Yang" userId="S::xya51@uclive.ac.nz::e29723c3-4db2-431b-b461-74ed8d924920" providerId="AD" clId="Web-{CF87FEB9-6D1A-5BA5-A1AE-B6ADE3C2E299}" dt="2020-10-13T11:00:56.371" v="422"/>
          <ac:spMkLst>
            <pc:docMk/>
            <pc:sldMk cId="109857222" sldId="256"/>
            <ac:spMk id="33" creationId="{6CCA5F87-1D1E-45CB-8D83-FC7EEFAD9935}"/>
          </ac:spMkLst>
        </pc:spChg>
        <pc:spChg chg="add">
          <ac:chgData name="Xue Yang" userId="S::xya51@uclive.ac.nz::e29723c3-4db2-431b-b461-74ed8d924920" providerId="AD" clId="Web-{CF87FEB9-6D1A-5BA5-A1AE-B6ADE3C2E299}" dt="2020-10-13T11:00:56.371" v="422"/>
          <ac:spMkLst>
            <pc:docMk/>
            <pc:sldMk cId="109857222" sldId="256"/>
            <ac:spMk id="34" creationId="{7CCFC2C6-6238-4A2F-93DE-2ADF74AF635E}"/>
          </ac:spMkLst>
        </pc:spChg>
        <pc:spChg chg="add">
          <ac:chgData name="Xue Yang" userId="S::xya51@uclive.ac.nz::e29723c3-4db2-431b-b461-74ed8d924920" providerId="AD" clId="Web-{CF87FEB9-6D1A-5BA5-A1AE-B6ADE3C2E299}" dt="2020-10-13T11:00:56.371" v="422"/>
          <ac:spMkLst>
            <pc:docMk/>
            <pc:sldMk cId="109857222" sldId="256"/>
            <ac:spMk id="35" creationId="{AF2F604E-43BE-4DC3-B983-E071523364F8}"/>
          </ac:spMkLst>
        </pc:spChg>
        <pc:spChg chg="add">
          <ac:chgData name="Xue Yang" userId="S::xya51@uclive.ac.nz::e29723c3-4db2-431b-b461-74ed8d924920" providerId="AD" clId="Web-{CF87FEB9-6D1A-5BA5-A1AE-B6ADE3C2E299}" dt="2020-10-13T11:00:56.371" v="422"/>
          <ac:spMkLst>
            <pc:docMk/>
            <pc:sldMk cId="109857222" sldId="256"/>
            <ac:spMk id="36" creationId="{08C9B587-E65E-4B52-B37C-ABEBB6E87928}"/>
          </ac:spMkLst>
        </pc:spChg>
        <pc:picChg chg="mod">
          <ac:chgData name="Xue Yang" userId="S::xya51@uclive.ac.nz::e29723c3-4db2-431b-b461-74ed8d924920" providerId="AD" clId="Web-{CF87FEB9-6D1A-5BA5-A1AE-B6ADE3C2E299}" dt="2020-10-13T11:00:56.371" v="422"/>
          <ac:picMkLst>
            <pc:docMk/>
            <pc:sldMk cId="109857222" sldId="256"/>
            <ac:picMk id="6" creationId="{11960C61-7B78-400E-AC0D-FD2BDA8A5F4C}"/>
          </ac:picMkLst>
        </pc:picChg>
      </pc:sldChg>
      <pc:sldChg chg="modSp">
        <pc:chgData name="Xue Yang" userId="S::xya51@uclive.ac.nz::e29723c3-4db2-431b-b461-74ed8d924920" providerId="AD" clId="Web-{CF87FEB9-6D1A-5BA5-A1AE-B6ADE3C2E299}" dt="2020-10-13T10:57:09.133" v="395" actId="14100"/>
        <pc:sldMkLst>
          <pc:docMk/>
          <pc:sldMk cId="2941246082" sldId="266"/>
        </pc:sldMkLst>
        <pc:picChg chg="mod">
          <ac:chgData name="Xue Yang" userId="S::xya51@uclive.ac.nz::e29723c3-4db2-431b-b461-74ed8d924920" providerId="AD" clId="Web-{CF87FEB9-6D1A-5BA5-A1AE-B6ADE3C2E299}" dt="2020-10-13T10:57:09.133" v="395" actId="14100"/>
          <ac:picMkLst>
            <pc:docMk/>
            <pc:sldMk cId="2941246082" sldId="266"/>
            <ac:picMk id="5" creationId="{553931DF-B3EA-447F-B785-479402D476F7}"/>
          </ac:picMkLst>
        </pc:picChg>
      </pc:sldChg>
      <pc:sldChg chg="addSp delSp modSp">
        <pc:chgData name="Xue Yang" userId="S::xya51@uclive.ac.nz::e29723c3-4db2-431b-b461-74ed8d924920" providerId="AD" clId="Web-{CF87FEB9-6D1A-5BA5-A1AE-B6ADE3C2E299}" dt="2020-10-13T10:02:53.892" v="77" actId="20577"/>
        <pc:sldMkLst>
          <pc:docMk/>
          <pc:sldMk cId="1303376137" sldId="270"/>
        </pc:sldMkLst>
        <pc:spChg chg="add del mod">
          <ac:chgData name="Xue Yang" userId="S::xya51@uclive.ac.nz::e29723c3-4db2-431b-b461-74ed8d924920" providerId="AD" clId="Web-{CF87FEB9-6D1A-5BA5-A1AE-B6ADE3C2E299}" dt="2020-10-13T10:02:03.672" v="15"/>
          <ac:spMkLst>
            <pc:docMk/>
            <pc:sldMk cId="1303376137" sldId="270"/>
            <ac:spMk id="3" creationId="{CBA7CBF6-285E-4826-83F2-DD56C8503E68}"/>
          </ac:spMkLst>
        </pc:spChg>
        <pc:spChg chg="add del mod">
          <ac:chgData name="Xue Yang" userId="S::xya51@uclive.ac.nz::e29723c3-4db2-431b-b461-74ed8d924920" providerId="AD" clId="Web-{CF87FEB9-6D1A-5BA5-A1AE-B6ADE3C2E299}" dt="2020-10-13T10:02:12.860" v="19"/>
          <ac:spMkLst>
            <pc:docMk/>
            <pc:sldMk cId="1303376137" sldId="270"/>
            <ac:spMk id="7" creationId="{84745E7B-80A9-4DF1-B944-FCDA6FE29E18}"/>
          </ac:spMkLst>
        </pc:spChg>
        <pc:spChg chg="add mod">
          <ac:chgData name="Xue Yang" userId="S::xya51@uclive.ac.nz::e29723c3-4db2-431b-b461-74ed8d924920" providerId="AD" clId="Web-{CF87FEB9-6D1A-5BA5-A1AE-B6ADE3C2E299}" dt="2020-10-13T10:02:53.892" v="77" actId="20577"/>
          <ac:spMkLst>
            <pc:docMk/>
            <pc:sldMk cId="1303376137" sldId="270"/>
            <ac:spMk id="8" creationId="{7AA74B17-D872-4A5D-8A66-5233C6DF959C}"/>
          </ac:spMkLst>
        </pc:spChg>
      </pc:sldChg>
      <pc:sldChg chg="addSp delSp modSp">
        <pc:chgData name="Xue Yang" userId="S::xya51@uclive.ac.nz::e29723c3-4db2-431b-b461-74ed8d924920" providerId="AD" clId="Web-{CF87FEB9-6D1A-5BA5-A1AE-B6ADE3C2E299}" dt="2020-10-13T10:59:06.072" v="408" actId="1076"/>
        <pc:sldMkLst>
          <pc:docMk/>
          <pc:sldMk cId="2100141020" sldId="271"/>
        </pc:sldMkLst>
        <pc:spChg chg="mod">
          <ac:chgData name="Xue Yang" userId="S::xya51@uclive.ac.nz::e29723c3-4db2-431b-b461-74ed8d924920" providerId="AD" clId="Web-{CF87FEB9-6D1A-5BA5-A1AE-B6ADE3C2E299}" dt="2020-10-13T10:56:42.070" v="392" actId="1076"/>
          <ac:spMkLst>
            <pc:docMk/>
            <pc:sldMk cId="2100141020" sldId="271"/>
            <ac:spMk id="2" creationId="{D8DE86AA-D835-4095-96C5-684302B0AABE}"/>
          </ac:spMkLst>
        </pc:spChg>
        <pc:spChg chg="add del mod">
          <ac:chgData name="Xue Yang" userId="S::xya51@uclive.ac.nz::e29723c3-4db2-431b-b461-74ed8d924920" providerId="AD" clId="Web-{CF87FEB9-6D1A-5BA5-A1AE-B6ADE3C2E299}" dt="2020-10-13T10:56:00.272" v="387"/>
          <ac:spMkLst>
            <pc:docMk/>
            <pc:sldMk cId="2100141020" sldId="271"/>
            <ac:spMk id="3" creationId="{DAAD2EE7-23AA-4798-9FBA-5586D51ED83B}"/>
          </ac:spMkLst>
        </pc:spChg>
        <pc:spChg chg="add mod">
          <ac:chgData name="Xue Yang" userId="S::xya51@uclive.ac.nz::e29723c3-4db2-431b-b461-74ed8d924920" providerId="AD" clId="Web-{CF87FEB9-6D1A-5BA5-A1AE-B6ADE3C2E299}" dt="2020-10-13T10:55:48.881" v="384" actId="20577"/>
          <ac:spMkLst>
            <pc:docMk/>
            <pc:sldMk cId="2100141020" sldId="271"/>
            <ac:spMk id="7" creationId="{5B519CD5-DCBB-4FD6-BFD9-D01772CE24A7}"/>
          </ac:spMkLst>
        </pc:spChg>
        <pc:picChg chg="mod">
          <ac:chgData name="Xue Yang" userId="S::xya51@uclive.ac.nz::e29723c3-4db2-431b-b461-74ed8d924920" providerId="AD" clId="Web-{CF87FEB9-6D1A-5BA5-A1AE-B6ADE3C2E299}" dt="2020-10-13T10:58:48.728" v="403" actId="1076"/>
          <ac:picMkLst>
            <pc:docMk/>
            <pc:sldMk cId="2100141020" sldId="271"/>
            <ac:picMk id="4" creationId="{70888039-75C4-4530-BDBE-D0F40C688446}"/>
          </ac:picMkLst>
        </pc:picChg>
        <pc:picChg chg="mod modCrop">
          <ac:chgData name="Xue Yang" userId="S::xya51@uclive.ac.nz::e29723c3-4db2-431b-b461-74ed8d924920" providerId="AD" clId="Web-{CF87FEB9-6D1A-5BA5-A1AE-B6ADE3C2E299}" dt="2020-10-13T10:59:06.072" v="408" actId="1076"/>
          <ac:picMkLst>
            <pc:docMk/>
            <pc:sldMk cId="2100141020" sldId="271"/>
            <ac:picMk id="5" creationId="{E7031D44-E673-4970-A803-B6020A15CEB3}"/>
          </ac:picMkLst>
        </pc:picChg>
      </pc:sldChg>
      <pc:sldChg chg="modSp ord">
        <pc:chgData name="Xue Yang" userId="S::xya51@uclive.ac.nz::e29723c3-4db2-431b-b461-74ed8d924920" providerId="AD" clId="Web-{CF87FEB9-6D1A-5BA5-A1AE-B6ADE3C2E299}" dt="2020-10-13T10:59:55.526" v="413" actId="1076"/>
        <pc:sldMkLst>
          <pc:docMk/>
          <pc:sldMk cId="2989881422" sldId="277"/>
        </pc:sldMkLst>
        <pc:spChg chg="mod ord">
          <ac:chgData name="Xue Yang" userId="S::xya51@uclive.ac.nz::e29723c3-4db2-431b-b461-74ed8d924920" providerId="AD" clId="Web-{CF87FEB9-6D1A-5BA5-A1AE-B6ADE3C2E299}" dt="2020-10-13T10:59:44.448" v="411"/>
          <ac:spMkLst>
            <pc:docMk/>
            <pc:sldMk cId="2989881422" sldId="277"/>
            <ac:spMk id="5" creationId="{9D6F82EB-A4A8-4681-BDE2-EFE1E7429517}"/>
          </ac:spMkLst>
        </pc:spChg>
        <pc:picChg chg="mod ord">
          <ac:chgData name="Xue Yang" userId="S::xya51@uclive.ac.nz::e29723c3-4db2-431b-b461-74ed8d924920" providerId="AD" clId="Web-{CF87FEB9-6D1A-5BA5-A1AE-B6ADE3C2E299}" dt="2020-10-13T10:59:55.526" v="413" actId="1076"/>
          <ac:picMkLst>
            <pc:docMk/>
            <pc:sldMk cId="2989881422" sldId="277"/>
            <ac:picMk id="7" creationId="{BF9DC87F-12B7-497F-8604-60F1011B2BF7}"/>
          </ac:picMkLst>
        </pc:picChg>
      </pc:sldChg>
      <pc:sldChg chg="addSp delSp modSp">
        <pc:chgData name="Xue Yang" userId="S::xya51@uclive.ac.nz::e29723c3-4db2-431b-b461-74ed8d924920" providerId="AD" clId="Web-{CF87FEB9-6D1A-5BA5-A1AE-B6ADE3C2E299}" dt="2020-10-13T10:28:03.192" v="345" actId="14100"/>
        <pc:sldMkLst>
          <pc:docMk/>
          <pc:sldMk cId="1599598616" sldId="282"/>
        </pc:sldMkLst>
        <pc:spChg chg="add del mod">
          <ac:chgData name="Xue Yang" userId="S::xya51@uclive.ac.nz::e29723c3-4db2-431b-b461-74ed8d924920" providerId="AD" clId="Web-{CF87FEB9-6D1A-5BA5-A1AE-B6ADE3C2E299}" dt="2020-10-13T10:27:52.239" v="342"/>
          <ac:spMkLst>
            <pc:docMk/>
            <pc:sldMk cId="1599598616" sldId="282"/>
            <ac:spMk id="3" creationId="{070EE4B2-E6CC-4594-84BB-69FEA139C1CE}"/>
          </ac:spMkLst>
        </pc:spChg>
        <pc:picChg chg="add mod ord">
          <ac:chgData name="Xue Yang" userId="S::xya51@uclive.ac.nz::e29723c3-4db2-431b-b461-74ed8d924920" providerId="AD" clId="Web-{CF87FEB9-6D1A-5BA5-A1AE-B6ADE3C2E299}" dt="2020-10-13T10:28:03.192" v="345" actId="14100"/>
          <ac:picMkLst>
            <pc:docMk/>
            <pc:sldMk cId="1599598616" sldId="282"/>
            <ac:picMk id="4" creationId="{6B6D49E3-D45E-4E63-ABD4-1EC9EBA57920}"/>
          </ac:picMkLst>
        </pc:picChg>
        <pc:picChg chg="del">
          <ac:chgData name="Xue Yang" userId="S::xya51@uclive.ac.nz::e29723c3-4db2-431b-b461-74ed8d924920" providerId="AD" clId="Web-{CF87FEB9-6D1A-5BA5-A1AE-B6ADE3C2E299}" dt="2020-10-13T10:27:19.816" v="341"/>
          <ac:picMkLst>
            <pc:docMk/>
            <pc:sldMk cId="1599598616" sldId="282"/>
            <ac:picMk id="12" creationId="{F7C89FE8-AA68-4D6B-A616-D2E4ECAE3231}"/>
          </ac:picMkLst>
        </pc:picChg>
      </pc:sldChg>
      <pc:sldChg chg="addSp delSp modSp del">
        <pc:chgData name="Xue Yang" userId="S::xya51@uclive.ac.nz::e29723c3-4db2-431b-b461-74ed8d924920" providerId="AD" clId="Web-{CF87FEB9-6D1A-5BA5-A1AE-B6ADE3C2E299}" dt="2020-10-13T10:56:13.006" v="388"/>
        <pc:sldMkLst>
          <pc:docMk/>
          <pc:sldMk cId="1480840315" sldId="285"/>
        </pc:sldMkLst>
        <pc:spChg chg="mod">
          <ac:chgData name="Xue Yang" userId="S::xya51@uclive.ac.nz::e29723c3-4db2-431b-b461-74ed8d924920" providerId="AD" clId="Web-{CF87FEB9-6D1A-5BA5-A1AE-B6ADE3C2E299}" dt="2020-10-13T10:54:24.114" v="356"/>
          <ac:spMkLst>
            <pc:docMk/>
            <pc:sldMk cId="1480840315" sldId="285"/>
            <ac:spMk id="2" creationId="{55DDF532-69F8-42B2-95F6-0BC12F5DC13C}"/>
          </ac:spMkLst>
        </pc:spChg>
        <pc:spChg chg="add del">
          <ac:chgData name="Xue Yang" userId="S::xya51@uclive.ac.nz::e29723c3-4db2-431b-b461-74ed8d924920" providerId="AD" clId="Web-{CF87FEB9-6D1A-5BA5-A1AE-B6ADE3C2E299}" dt="2020-10-13T10:54:24.114" v="356"/>
          <ac:spMkLst>
            <pc:docMk/>
            <pc:sldMk cId="1480840315" sldId="285"/>
            <ac:spMk id="8" creationId="{8D06CE56-3881-4ADA-8CEF-D18B02C242A3}"/>
          </ac:spMkLst>
        </pc:spChg>
        <pc:spChg chg="add del">
          <ac:chgData name="Xue Yang" userId="S::xya51@uclive.ac.nz::e29723c3-4db2-431b-b461-74ed8d924920" providerId="AD" clId="Web-{CF87FEB9-6D1A-5BA5-A1AE-B6ADE3C2E299}" dt="2020-10-13T10:54:24.114" v="356"/>
          <ac:spMkLst>
            <pc:docMk/>
            <pc:sldMk cId="1480840315" sldId="285"/>
            <ac:spMk id="10" creationId="{79F3C543-62EC-4433-9C93-A2CD8764E9B4}"/>
          </ac:spMkLst>
        </pc:spChg>
        <pc:spChg chg="add del">
          <ac:chgData name="Xue Yang" userId="S::xya51@uclive.ac.nz::e29723c3-4db2-431b-b461-74ed8d924920" providerId="AD" clId="Web-{CF87FEB9-6D1A-5BA5-A1AE-B6ADE3C2E299}" dt="2020-10-13T10:54:24.114" v="356"/>
          <ac:spMkLst>
            <pc:docMk/>
            <pc:sldMk cId="1480840315" sldId="285"/>
            <ac:spMk id="12" creationId="{FFD48BC7-DC40-47DE-87EE-9F4B6ECB9ABB}"/>
          </ac:spMkLst>
        </pc:spChg>
        <pc:spChg chg="add del">
          <ac:chgData name="Xue Yang" userId="S::xya51@uclive.ac.nz::e29723c3-4db2-431b-b461-74ed8d924920" providerId="AD" clId="Web-{CF87FEB9-6D1A-5BA5-A1AE-B6ADE3C2E299}" dt="2020-10-13T10:54:24.114" v="356"/>
          <ac:spMkLst>
            <pc:docMk/>
            <pc:sldMk cId="1480840315" sldId="285"/>
            <ac:spMk id="14" creationId="{E502BBC7-2C76-46F3-BC24-5985BC13DB88}"/>
          </ac:spMkLst>
        </pc:spChg>
        <pc:spChg chg="add del">
          <ac:chgData name="Xue Yang" userId="S::xya51@uclive.ac.nz::e29723c3-4db2-431b-b461-74ed8d924920" providerId="AD" clId="Web-{CF87FEB9-6D1A-5BA5-A1AE-B6ADE3C2E299}" dt="2020-10-13T10:54:24.114" v="356"/>
          <ac:spMkLst>
            <pc:docMk/>
            <pc:sldMk cId="1480840315" sldId="285"/>
            <ac:spMk id="16" creationId="{9C45F024-2468-4D8A-9E11-BB2B1E0A3B37}"/>
          </ac:spMkLst>
        </pc:spChg>
        <pc:spChg chg="add del">
          <ac:chgData name="Xue Yang" userId="S::xya51@uclive.ac.nz::e29723c3-4db2-431b-b461-74ed8d924920" providerId="AD" clId="Web-{CF87FEB9-6D1A-5BA5-A1AE-B6ADE3C2E299}" dt="2020-10-13T10:54:24.114" v="356"/>
          <ac:spMkLst>
            <pc:docMk/>
            <pc:sldMk cId="1480840315" sldId="285"/>
            <ac:spMk id="18" creationId="{3629484E-3792-4B3D-89AD-7C8A1ED0E0D4}"/>
          </ac:spMkLst>
        </pc:spChg>
        <pc:spChg chg="add">
          <ac:chgData name="Xue Yang" userId="S::xya51@uclive.ac.nz::e29723c3-4db2-431b-b461-74ed8d924920" providerId="AD" clId="Web-{CF87FEB9-6D1A-5BA5-A1AE-B6ADE3C2E299}" dt="2020-10-13T10:54:24.114" v="356"/>
          <ac:spMkLst>
            <pc:docMk/>
            <pc:sldMk cId="1480840315" sldId="285"/>
            <ac:spMk id="20" creationId="{8D06CE56-3881-4ADA-8CEF-D18B02C242A3}"/>
          </ac:spMkLst>
        </pc:spChg>
        <pc:spChg chg="add">
          <ac:chgData name="Xue Yang" userId="S::xya51@uclive.ac.nz::e29723c3-4db2-431b-b461-74ed8d924920" providerId="AD" clId="Web-{CF87FEB9-6D1A-5BA5-A1AE-B6ADE3C2E299}" dt="2020-10-13T10:54:24.114" v="356"/>
          <ac:spMkLst>
            <pc:docMk/>
            <pc:sldMk cId="1480840315" sldId="285"/>
            <ac:spMk id="21" creationId="{79F3C543-62EC-4433-9C93-A2CD8764E9B4}"/>
          </ac:spMkLst>
        </pc:spChg>
        <pc:spChg chg="add">
          <ac:chgData name="Xue Yang" userId="S::xya51@uclive.ac.nz::e29723c3-4db2-431b-b461-74ed8d924920" providerId="AD" clId="Web-{CF87FEB9-6D1A-5BA5-A1AE-B6ADE3C2E299}" dt="2020-10-13T10:54:24.114" v="356"/>
          <ac:spMkLst>
            <pc:docMk/>
            <pc:sldMk cId="1480840315" sldId="285"/>
            <ac:spMk id="22" creationId="{FFD48BC7-DC40-47DE-87EE-9F4B6ECB9ABB}"/>
          </ac:spMkLst>
        </pc:spChg>
        <pc:spChg chg="add del">
          <ac:chgData name="Xue Yang" userId="S::xya51@uclive.ac.nz::e29723c3-4db2-431b-b461-74ed8d924920" providerId="AD" clId="Web-{CF87FEB9-6D1A-5BA5-A1AE-B6ADE3C2E299}" dt="2020-10-13T10:54:24.114" v="355"/>
          <ac:spMkLst>
            <pc:docMk/>
            <pc:sldMk cId="1480840315" sldId="285"/>
            <ac:spMk id="23" creationId="{8D06CE56-3881-4ADA-8CEF-D18B02C242A3}"/>
          </ac:spMkLst>
        </pc:spChg>
        <pc:spChg chg="add">
          <ac:chgData name="Xue Yang" userId="S::xya51@uclive.ac.nz::e29723c3-4db2-431b-b461-74ed8d924920" providerId="AD" clId="Web-{CF87FEB9-6D1A-5BA5-A1AE-B6ADE3C2E299}" dt="2020-10-13T10:54:24.114" v="356"/>
          <ac:spMkLst>
            <pc:docMk/>
            <pc:sldMk cId="1480840315" sldId="285"/>
            <ac:spMk id="24" creationId="{E502BBC7-2C76-46F3-BC24-5985BC13DB88}"/>
          </ac:spMkLst>
        </pc:spChg>
        <pc:spChg chg="add del">
          <ac:chgData name="Xue Yang" userId="S::xya51@uclive.ac.nz::e29723c3-4db2-431b-b461-74ed8d924920" providerId="AD" clId="Web-{CF87FEB9-6D1A-5BA5-A1AE-B6ADE3C2E299}" dt="2020-10-13T10:54:24.114" v="355"/>
          <ac:spMkLst>
            <pc:docMk/>
            <pc:sldMk cId="1480840315" sldId="285"/>
            <ac:spMk id="25" creationId="{79F3C543-62EC-4433-9C93-A2CD8764E9B4}"/>
          </ac:spMkLst>
        </pc:spChg>
        <pc:spChg chg="add">
          <ac:chgData name="Xue Yang" userId="S::xya51@uclive.ac.nz::e29723c3-4db2-431b-b461-74ed8d924920" providerId="AD" clId="Web-{CF87FEB9-6D1A-5BA5-A1AE-B6ADE3C2E299}" dt="2020-10-13T10:54:24.114" v="356"/>
          <ac:spMkLst>
            <pc:docMk/>
            <pc:sldMk cId="1480840315" sldId="285"/>
            <ac:spMk id="26" creationId="{9C45F024-2468-4D8A-9E11-BB2B1E0A3B37}"/>
          </ac:spMkLst>
        </pc:spChg>
        <pc:spChg chg="add del">
          <ac:chgData name="Xue Yang" userId="S::xya51@uclive.ac.nz::e29723c3-4db2-431b-b461-74ed8d924920" providerId="AD" clId="Web-{CF87FEB9-6D1A-5BA5-A1AE-B6ADE3C2E299}" dt="2020-10-13T10:54:24.114" v="355"/>
          <ac:spMkLst>
            <pc:docMk/>
            <pc:sldMk cId="1480840315" sldId="285"/>
            <ac:spMk id="27" creationId="{1ACA2EA0-FFD3-42EC-9406-B595015ED96E}"/>
          </ac:spMkLst>
        </pc:spChg>
        <pc:spChg chg="add del">
          <ac:chgData name="Xue Yang" userId="S::xya51@uclive.ac.nz::e29723c3-4db2-431b-b461-74ed8d924920" providerId="AD" clId="Web-{CF87FEB9-6D1A-5BA5-A1AE-B6ADE3C2E299}" dt="2020-10-13T10:54:24.114" v="355"/>
          <ac:spMkLst>
            <pc:docMk/>
            <pc:sldMk cId="1480840315" sldId="285"/>
            <ac:spMk id="29" creationId="{D5288BCE-665C-472A-8C43-664BCFA31E43}"/>
          </ac:spMkLst>
        </pc:spChg>
        <pc:spChg chg="add del">
          <ac:chgData name="Xue Yang" userId="S::xya51@uclive.ac.nz::e29723c3-4db2-431b-b461-74ed8d924920" providerId="AD" clId="Web-{CF87FEB9-6D1A-5BA5-A1AE-B6ADE3C2E299}" dt="2020-10-13T10:54:24.114" v="355"/>
          <ac:spMkLst>
            <pc:docMk/>
            <pc:sldMk cId="1480840315" sldId="285"/>
            <ac:spMk id="31" creationId="{46C57131-53A7-4C1A-BEA8-25F06A06AD29}"/>
          </ac:spMkLst>
        </pc:spChg>
        <pc:spChg chg="add">
          <ac:chgData name="Xue Yang" userId="S::xya51@uclive.ac.nz::e29723c3-4db2-431b-b461-74ed8d924920" providerId="AD" clId="Web-{CF87FEB9-6D1A-5BA5-A1AE-B6ADE3C2E299}" dt="2020-10-13T10:54:24.114" v="356"/>
          <ac:spMkLst>
            <pc:docMk/>
            <pc:sldMk cId="1480840315" sldId="285"/>
            <ac:spMk id="33" creationId="{3629484E-3792-4B3D-89AD-7C8A1ED0E0D4}"/>
          </ac:spMkLst>
        </pc:spChg>
      </pc:sldChg>
      <pc:sldChg chg="addSp delSp modSp new">
        <pc:chgData name="Xue Yang" userId="S::xya51@uclive.ac.nz::e29723c3-4db2-431b-b461-74ed8d924920" providerId="AD" clId="Web-{CF87FEB9-6D1A-5BA5-A1AE-B6ADE3C2E299}" dt="2020-10-13T10:50:49.672" v="350" actId="1076"/>
        <pc:sldMkLst>
          <pc:docMk/>
          <pc:sldMk cId="800430748" sldId="287"/>
        </pc:sldMkLst>
        <pc:spChg chg="del">
          <ac:chgData name="Xue Yang" userId="S::xya51@uclive.ac.nz::e29723c3-4db2-431b-b461-74ed8d924920" providerId="AD" clId="Web-{CF87FEB9-6D1A-5BA5-A1AE-B6ADE3C2E299}" dt="2020-10-13T10:07:08.823" v="82"/>
          <ac:spMkLst>
            <pc:docMk/>
            <pc:sldMk cId="800430748" sldId="287"/>
            <ac:spMk id="2" creationId="{ED835C77-CC58-40FB-9F7A-C45D21272726}"/>
          </ac:spMkLst>
        </pc:spChg>
        <pc:spChg chg="del">
          <ac:chgData name="Xue Yang" userId="S::xya51@uclive.ac.nz::e29723c3-4db2-431b-b461-74ed8d924920" providerId="AD" clId="Web-{CF87FEB9-6D1A-5BA5-A1AE-B6ADE3C2E299}" dt="2020-10-13T10:07:05.011" v="81"/>
          <ac:spMkLst>
            <pc:docMk/>
            <pc:sldMk cId="800430748" sldId="287"/>
            <ac:spMk id="3" creationId="{B4F46E78-75F2-49B6-80F9-65CFB7C7DDD8}"/>
          </ac:spMkLst>
        </pc:spChg>
        <pc:spChg chg="add mod">
          <ac:chgData name="Xue Yang" userId="S::xya51@uclive.ac.nz::e29723c3-4db2-431b-b461-74ed8d924920" providerId="AD" clId="Web-{CF87FEB9-6D1A-5BA5-A1AE-B6ADE3C2E299}" dt="2020-10-13T10:10:54.015" v="179" actId="14100"/>
          <ac:spMkLst>
            <pc:docMk/>
            <pc:sldMk cId="800430748" sldId="287"/>
            <ac:spMk id="7" creationId="{F564DD80-BC52-425C-BCC2-1A756251239C}"/>
          </ac:spMkLst>
        </pc:spChg>
        <pc:spChg chg="add mod">
          <ac:chgData name="Xue Yang" userId="S::xya51@uclive.ac.nz::e29723c3-4db2-431b-b461-74ed8d924920" providerId="AD" clId="Web-{CF87FEB9-6D1A-5BA5-A1AE-B6ADE3C2E299}" dt="2020-10-13T10:50:49.672" v="350" actId="1076"/>
          <ac:spMkLst>
            <pc:docMk/>
            <pc:sldMk cId="800430748" sldId="287"/>
            <ac:spMk id="8" creationId="{4FCDBA19-E230-470C-A6B4-F2D34133E087}"/>
          </ac:spMkLst>
        </pc:spChg>
        <pc:spChg chg="add mod">
          <ac:chgData name="Xue Yang" userId="S::xya51@uclive.ac.nz::e29723c3-4db2-431b-b461-74ed8d924920" providerId="AD" clId="Web-{CF87FEB9-6D1A-5BA5-A1AE-B6ADE3C2E299}" dt="2020-10-13T10:18:27.962" v="340" actId="1076"/>
          <ac:spMkLst>
            <pc:docMk/>
            <pc:sldMk cId="800430748" sldId="287"/>
            <ac:spMk id="9" creationId="{BF79EC02-A318-45D0-8BED-A45054F23D5C}"/>
          </ac:spMkLst>
        </pc:spChg>
        <pc:picChg chg="add mod">
          <ac:chgData name="Xue Yang" userId="S::xya51@uclive.ac.nz::e29723c3-4db2-431b-b461-74ed8d924920" providerId="AD" clId="Web-{CF87FEB9-6D1A-5BA5-A1AE-B6ADE3C2E299}" dt="2020-10-13T10:44:41.149" v="347" actId="14100"/>
          <ac:picMkLst>
            <pc:docMk/>
            <pc:sldMk cId="800430748" sldId="287"/>
            <ac:picMk id="4" creationId="{39D81A1F-EEF2-4300-97D3-2C1EBB6DF49B}"/>
          </ac:picMkLst>
        </pc:picChg>
        <pc:picChg chg="add mod">
          <ac:chgData name="Xue Yang" userId="S::xya51@uclive.ac.nz::e29723c3-4db2-431b-b461-74ed8d924920" providerId="AD" clId="Web-{CF87FEB9-6D1A-5BA5-A1AE-B6ADE3C2E299}" dt="2020-10-13T10:44:44.352" v="348" actId="14100"/>
          <ac:picMkLst>
            <pc:docMk/>
            <pc:sldMk cId="800430748" sldId="287"/>
            <ac:picMk id="5" creationId="{764E12FF-125C-434C-AD36-B02EDB5EEACE}"/>
          </ac:picMkLst>
        </pc:picChg>
        <pc:picChg chg="add mod">
          <ac:chgData name="Xue Yang" userId="S::xya51@uclive.ac.nz::e29723c3-4db2-431b-b461-74ed8d924920" providerId="AD" clId="Web-{CF87FEB9-6D1A-5BA5-A1AE-B6ADE3C2E299}" dt="2020-10-13T10:44:47.509" v="349" actId="14100"/>
          <ac:picMkLst>
            <pc:docMk/>
            <pc:sldMk cId="800430748" sldId="287"/>
            <ac:picMk id="6" creationId="{6C3A760D-AA52-4360-8502-73A3CD97239B}"/>
          </ac:picMkLst>
        </pc:picChg>
      </pc:sldChg>
    </pc:docChg>
  </pc:docChgLst>
  <pc:docChgLst>
    <pc:chgData name="Xue Yang" userId="S::xya51@uclive.ac.nz::e29723c3-4db2-431b-b461-74ed8d924920" providerId="AD" clId="Web-{A9AF0152-72B1-470D-88D9-2A20A619F851}"/>
    <pc:docChg chg="modSld addMainMaster delMainMaster">
      <pc:chgData name="Xue Yang" userId="S::xya51@uclive.ac.nz::e29723c3-4db2-431b-b461-74ed8d924920" providerId="AD" clId="Web-{A9AF0152-72B1-470D-88D9-2A20A619F851}" dt="2020-10-06T22:50:51.641" v="2"/>
      <pc:docMkLst>
        <pc:docMk/>
      </pc:docMkLst>
      <pc:sldChg chg="addSp delSp modSp mod setBg modClrScheme delAnim chgLayout">
        <pc:chgData name="Xue Yang" userId="S::xya51@uclive.ac.nz::e29723c3-4db2-431b-b461-74ed8d924920" providerId="AD" clId="Web-{A9AF0152-72B1-470D-88D9-2A20A619F851}" dt="2020-10-06T22:50:51.641" v="2"/>
        <pc:sldMkLst>
          <pc:docMk/>
          <pc:sldMk cId="109857222" sldId="256"/>
        </pc:sldMkLst>
        <pc:spChg chg="mod">
          <ac:chgData name="Xue Yang" userId="S::xya51@uclive.ac.nz::e29723c3-4db2-431b-b461-74ed8d924920" providerId="AD" clId="Web-{A9AF0152-72B1-470D-88D9-2A20A619F851}" dt="2020-10-06T22:50:51.641" v="2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Xue Yang" userId="S::xya51@uclive.ac.nz::e29723c3-4db2-431b-b461-74ed8d924920" providerId="AD" clId="Web-{A9AF0152-72B1-470D-88D9-2A20A619F851}" dt="2020-10-06T22:50:51.641" v="2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Xue Yang" userId="S::xya51@uclive.ac.nz::e29723c3-4db2-431b-b461-74ed8d924920" providerId="AD" clId="Web-{A9AF0152-72B1-470D-88D9-2A20A619F851}" dt="2020-10-06T22:50:51.641" v="2"/>
          <ac:spMkLst>
            <pc:docMk/>
            <pc:sldMk cId="109857222" sldId="256"/>
            <ac:spMk id="5" creationId="{55666830-9A19-4E01-8505-D6C7F9AC5665}"/>
          </ac:spMkLst>
        </pc:spChg>
        <pc:spChg chg="add">
          <ac:chgData name="Xue Yang" userId="S::xya51@uclive.ac.nz::e29723c3-4db2-431b-b461-74ed8d924920" providerId="AD" clId="Web-{A9AF0152-72B1-470D-88D9-2A20A619F851}" dt="2020-10-06T22:50:51.641" v="2"/>
          <ac:spMkLst>
            <pc:docMk/>
            <pc:sldMk cId="109857222" sldId="256"/>
            <ac:spMk id="7" creationId="{AE9FC877-7FB6-4D22-9988-35420644E202}"/>
          </ac:spMkLst>
        </pc:spChg>
        <pc:spChg chg="add">
          <ac:chgData name="Xue Yang" userId="S::xya51@uclive.ac.nz::e29723c3-4db2-431b-b461-74ed8d924920" providerId="AD" clId="Web-{A9AF0152-72B1-470D-88D9-2A20A619F851}" dt="2020-10-06T22:50:51.641" v="2"/>
          <ac:spMkLst>
            <pc:docMk/>
            <pc:sldMk cId="109857222" sldId="256"/>
            <ac:spMk id="8" creationId="{E41809D1-F12E-46BB-B804-5F209D325E8B}"/>
          </ac:spMkLst>
        </pc:spChg>
        <pc:spChg chg="add del">
          <ac:chgData name="Xue Yang" userId="S::xya51@uclive.ac.nz::e29723c3-4db2-431b-b461-74ed8d924920" providerId="AD" clId="Web-{A9AF0152-72B1-470D-88D9-2A20A619F851}" dt="2020-10-06T22:50:51.579" v="1"/>
          <ac:spMkLst>
            <pc:docMk/>
            <pc:sldMk cId="109857222" sldId="256"/>
            <ac:spMk id="9" creationId="{4D896123-1B32-4CB1-B2ED-E34BBC26B423}"/>
          </ac:spMkLst>
        </pc:spChg>
        <pc:spChg chg="add">
          <ac:chgData name="Xue Yang" userId="S::xya51@uclive.ac.nz::e29723c3-4db2-431b-b461-74ed8d924920" providerId="AD" clId="Web-{A9AF0152-72B1-470D-88D9-2A20A619F851}" dt="2020-10-06T22:50:51.641" v="2"/>
          <ac:spMkLst>
            <pc:docMk/>
            <pc:sldMk cId="109857222" sldId="256"/>
            <ac:spMk id="10" creationId="{AF2F604E-43BE-4DC3-B983-E071523364F8}"/>
          </ac:spMkLst>
        </pc:spChg>
        <pc:spChg chg="add del">
          <ac:chgData name="Xue Yang" userId="S::xya51@uclive.ac.nz::e29723c3-4db2-431b-b461-74ed8d924920" providerId="AD" clId="Web-{A9AF0152-72B1-470D-88D9-2A20A619F851}" dt="2020-10-06T22:50:51.579" v="1"/>
          <ac:spMkLst>
            <pc:docMk/>
            <pc:sldMk cId="109857222" sldId="256"/>
            <ac:spMk id="11" creationId="{54F04D94-5D02-443B-801E-0CAC1D4EBF3D}"/>
          </ac:spMkLst>
        </pc:spChg>
        <pc:spChg chg="add">
          <ac:chgData name="Xue Yang" userId="S::xya51@uclive.ac.nz::e29723c3-4db2-431b-b461-74ed8d924920" providerId="AD" clId="Web-{A9AF0152-72B1-470D-88D9-2A20A619F851}" dt="2020-10-06T22:50:51.641" v="2"/>
          <ac:spMkLst>
            <pc:docMk/>
            <pc:sldMk cId="109857222" sldId="256"/>
            <ac:spMk id="12" creationId="{08C9B587-E65E-4B52-B37C-ABEBB6E87928}"/>
          </ac:spMkLst>
        </pc:spChg>
        <pc:spChg chg="add del">
          <ac:chgData name="Xue Yang" userId="S::xya51@uclive.ac.nz::e29723c3-4db2-431b-b461-74ed8d924920" providerId="AD" clId="Web-{A9AF0152-72B1-470D-88D9-2A20A619F851}" dt="2020-10-06T22:50:51.579" v="1"/>
          <ac:spMkLst>
            <pc:docMk/>
            <pc:sldMk cId="109857222" sldId="256"/>
            <ac:spMk id="13" creationId="{F57DA40C-10B8-4678-8433-AA03ED65E921}"/>
          </ac:spMkLst>
        </pc:spChg>
        <pc:spChg chg="add del">
          <ac:chgData name="Xue Yang" userId="S::xya51@uclive.ac.nz::e29723c3-4db2-431b-b461-74ed8d924920" providerId="AD" clId="Web-{A9AF0152-72B1-470D-88D9-2A20A619F851}" dt="2020-10-06T22:50:51.579" v="1"/>
          <ac:spMkLst>
            <pc:docMk/>
            <pc:sldMk cId="109857222" sldId="256"/>
            <ac:spMk id="15" creationId="{6FF3D9AA-2746-40BA-A174-3C45EA458CD5}"/>
          </ac:spMkLst>
        </pc:spChg>
        <pc:spChg chg="add del">
          <ac:chgData name="Xue Yang" userId="S::xya51@uclive.ac.nz::e29723c3-4db2-431b-b461-74ed8d924920" providerId="AD" clId="Web-{A9AF0152-72B1-470D-88D9-2A20A619F851}" dt="2020-10-06T22:50:51.579" v="1"/>
          <ac:spMkLst>
            <pc:docMk/>
            <pc:sldMk cId="109857222" sldId="256"/>
            <ac:spMk id="17" creationId="{30BF160C-EC5F-45F5-9B8D-197AFA37BBDE}"/>
          </ac:spMkLst>
        </pc:spChg>
        <pc:picChg chg="add del">
          <ac:chgData name="Xue Yang" userId="S::xya51@uclive.ac.nz::e29723c3-4db2-431b-b461-74ed8d924920" providerId="AD" clId="Web-{A9AF0152-72B1-470D-88D9-2A20A619F851}" dt="2020-10-06T22:50:51.579" v="1"/>
          <ac:picMkLst>
            <pc:docMk/>
            <pc:sldMk cId="109857222" sldId="256"/>
            <ac:picMk id="4" creationId="{D273586C-1D40-4DA1-999B-B8C82ACCA4BB}"/>
          </ac:picMkLst>
        </pc:picChg>
        <pc:picChg chg="add">
          <ac:chgData name="Xue Yang" userId="S::xya51@uclive.ac.nz::e29723c3-4db2-431b-b461-74ed8d924920" providerId="AD" clId="Web-{A9AF0152-72B1-470D-88D9-2A20A619F851}" dt="2020-10-06T22:50:51.641" v="2"/>
          <ac:picMkLst>
            <pc:docMk/>
            <pc:sldMk cId="109857222" sldId="256"/>
            <ac:picMk id="6" creationId="{11960C61-7B78-400E-AC0D-FD2BDA8A5F4C}"/>
          </ac:picMkLst>
        </pc:picChg>
      </pc:sldChg>
      <pc:sldMasterChg chg="add del addSldLayout delSldLayout">
        <pc:chgData name="Xue Yang" userId="S::xya51@uclive.ac.nz::e29723c3-4db2-431b-b461-74ed8d924920" providerId="AD" clId="Web-{A9AF0152-72B1-470D-88D9-2A20A619F851}" dt="2020-10-06T22:50:51.641" v="2"/>
        <pc:sldMasterMkLst>
          <pc:docMk/>
          <pc:sldMasterMk cId="2460954070" sldId="2147483660"/>
        </pc:sldMasterMkLst>
        <pc:sldLayoutChg chg="add del">
          <pc:chgData name="Xue Yang" userId="S::xya51@uclive.ac.nz::e29723c3-4db2-431b-b461-74ed8d924920" providerId="AD" clId="Web-{A9AF0152-72B1-470D-88D9-2A20A619F851}" dt="2020-10-06T22:50:51.641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Xue Yang" userId="S::xya51@uclive.ac.nz::e29723c3-4db2-431b-b461-74ed8d924920" providerId="AD" clId="Web-{A9AF0152-72B1-470D-88D9-2A20A619F851}" dt="2020-10-06T22:50:51.641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Xue Yang" userId="S::xya51@uclive.ac.nz::e29723c3-4db2-431b-b461-74ed8d924920" providerId="AD" clId="Web-{A9AF0152-72B1-470D-88D9-2A20A619F851}" dt="2020-10-06T22:50:51.641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Xue Yang" userId="S::xya51@uclive.ac.nz::e29723c3-4db2-431b-b461-74ed8d924920" providerId="AD" clId="Web-{A9AF0152-72B1-470D-88D9-2A20A619F851}" dt="2020-10-06T22:50:51.641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Xue Yang" userId="S::xya51@uclive.ac.nz::e29723c3-4db2-431b-b461-74ed8d924920" providerId="AD" clId="Web-{A9AF0152-72B1-470D-88D9-2A20A619F851}" dt="2020-10-06T22:50:51.641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Xue Yang" userId="S::xya51@uclive.ac.nz::e29723c3-4db2-431b-b461-74ed8d924920" providerId="AD" clId="Web-{A9AF0152-72B1-470D-88D9-2A20A619F851}" dt="2020-10-06T22:50:51.641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Xue Yang" userId="S::xya51@uclive.ac.nz::e29723c3-4db2-431b-b461-74ed8d924920" providerId="AD" clId="Web-{A9AF0152-72B1-470D-88D9-2A20A619F851}" dt="2020-10-06T22:50:51.641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Xue Yang" userId="S::xya51@uclive.ac.nz::e29723c3-4db2-431b-b461-74ed8d924920" providerId="AD" clId="Web-{A9AF0152-72B1-470D-88D9-2A20A619F851}" dt="2020-10-06T22:50:51.641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Xue Yang" userId="S::xya51@uclive.ac.nz::e29723c3-4db2-431b-b461-74ed8d924920" providerId="AD" clId="Web-{A9AF0152-72B1-470D-88D9-2A20A619F851}" dt="2020-10-06T22:50:51.641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Xue Yang" userId="S::xya51@uclive.ac.nz::e29723c3-4db2-431b-b461-74ed8d924920" providerId="AD" clId="Web-{A9AF0152-72B1-470D-88D9-2A20A619F851}" dt="2020-10-06T22:50:51.641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Xue Yang" userId="S::xya51@uclive.ac.nz::e29723c3-4db2-431b-b461-74ed8d924920" providerId="AD" clId="Web-{A9AF0152-72B1-470D-88D9-2A20A619F851}" dt="2020-10-06T22:50:51.641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Xue Yang" userId="S::xya51@uclive.ac.nz::e29723c3-4db2-431b-b461-74ed8d924920" providerId="AD" clId="Web-{A9AF0152-72B1-470D-88D9-2A20A619F851}" dt="2020-10-06T22:50:51.579" v="1"/>
        <pc:sldMasterMkLst>
          <pc:docMk/>
          <pc:sldMasterMk cId="617887037" sldId="2147483672"/>
        </pc:sldMasterMkLst>
        <pc:sldLayoutChg chg="add del">
          <pc:chgData name="Xue Yang" userId="S::xya51@uclive.ac.nz::e29723c3-4db2-431b-b461-74ed8d924920" providerId="AD" clId="Web-{A9AF0152-72B1-470D-88D9-2A20A619F851}" dt="2020-10-06T22:50:51.579" v="1"/>
          <pc:sldLayoutMkLst>
            <pc:docMk/>
            <pc:sldMasterMk cId="617887037" sldId="2147483672"/>
            <pc:sldLayoutMk cId="1345922847" sldId="2147483673"/>
          </pc:sldLayoutMkLst>
        </pc:sldLayoutChg>
        <pc:sldLayoutChg chg="add del replId">
          <pc:chgData name="Xue Yang" userId="S::xya51@uclive.ac.nz::e29723c3-4db2-431b-b461-74ed8d924920" providerId="AD" clId="Web-{A9AF0152-72B1-470D-88D9-2A20A619F851}" dt="2020-10-06T22:50:51.579" v="1"/>
          <pc:sldLayoutMkLst>
            <pc:docMk/>
            <pc:sldMasterMk cId="617887037" sldId="2147483672"/>
            <pc:sldLayoutMk cId="4003371" sldId="2147483674"/>
          </pc:sldLayoutMkLst>
        </pc:sldLayoutChg>
        <pc:sldLayoutChg chg="add del replId">
          <pc:chgData name="Xue Yang" userId="S::xya51@uclive.ac.nz::e29723c3-4db2-431b-b461-74ed8d924920" providerId="AD" clId="Web-{A9AF0152-72B1-470D-88D9-2A20A619F851}" dt="2020-10-06T22:50:51.579" v="1"/>
          <pc:sldLayoutMkLst>
            <pc:docMk/>
            <pc:sldMasterMk cId="617887037" sldId="2147483672"/>
            <pc:sldLayoutMk cId="4008798928" sldId="2147483675"/>
          </pc:sldLayoutMkLst>
        </pc:sldLayoutChg>
        <pc:sldLayoutChg chg="add del replId">
          <pc:chgData name="Xue Yang" userId="S::xya51@uclive.ac.nz::e29723c3-4db2-431b-b461-74ed8d924920" providerId="AD" clId="Web-{A9AF0152-72B1-470D-88D9-2A20A619F851}" dt="2020-10-06T22:50:51.579" v="1"/>
          <pc:sldLayoutMkLst>
            <pc:docMk/>
            <pc:sldMasterMk cId="617887037" sldId="2147483672"/>
            <pc:sldLayoutMk cId="3311096311" sldId="2147483676"/>
          </pc:sldLayoutMkLst>
        </pc:sldLayoutChg>
        <pc:sldLayoutChg chg="add del replId">
          <pc:chgData name="Xue Yang" userId="S::xya51@uclive.ac.nz::e29723c3-4db2-431b-b461-74ed8d924920" providerId="AD" clId="Web-{A9AF0152-72B1-470D-88D9-2A20A619F851}" dt="2020-10-06T22:50:51.579" v="1"/>
          <pc:sldLayoutMkLst>
            <pc:docMk/>
            <pc:sldMasterMk cId="617887037" sldId="2147483672"/>
            <pc:sldLayoutMk cId="2036782650" sldId="2147483677"/>
          </pc:sldLayoutMkLst>
        </pc:sldLayoutChg>
        <pc:sldLayoutChg chg="add del replId">
          <pc:chgData name="Xue Yang" userId="S::xya51@uclive.ac.nz::e29723c3-4db2-431b-b461-74ed8d924920" providerId="AD" clId="Web-{A9AF0152-72B1-470D-88D9-2A20A619F851}" dt="2020-10-06T22:50:51.579" v="1"/>
          <pc:sldLayoutMkLst>
            <pc:docMk/>
            <pc:sldMasterMk cId="617887037" sldId="2147483672"/>
            <pc:sldLayoutMk cId="2407347412" sldId="2147483678"/>
          </pc:sldLayoutMkLst>
        </pc:sldLayoutChg>
        <pc:sldLayoutChg chg="add del replId">
          <pc:chgData name="Xue Yang" userId="S::xya51@uclive.ac.nz::e29723c3-4db2-431b-b461-74ed8d924920" providerId="AD" clId="Web-{A9AF0152-72B1-470D-88D9-2A20A619F851}" dt="2020-10-06T22:50:51.579" v="1"/>
          <pc:sldLayoutMkLst>
            <pc:docMk/>
            <pc:sldMasterMk cId="617887037" sldId="2147483672"/>
            <pc:sldLayoutMk cId="4009406735" sldId="2147483679"/>
          </pc:sldLayoutMkLst>
        </pc:sldLayoutChg>
        <pc:sldLayoutChg chg="add del replId">
          <pc:chgData name="Xue Yang" userId="S::xya51@uclive.ac.nz::e29723c3-4db2-431b-b461-74ed8d924920" providerId="AD" clId="Web-{A9AF0152-72B1-470D-88D9-2A20A619F851}" dt="2020-10-06T22:50:51.579" v="1"/>
          <pc:sldLayoutMkLst>
            <pc:docMk/>
            <pc:sldMasterMk cId="617887037" sldId="2147483672"/>
            <pc:sldLayoutMk cId="3548238101" sldId="2147483680"/>
          </pc:sldLayoutMkLst>
        </pc:sldLayoutChg>
        <pc:sldLayoutChg chg="add del replId">
          <pc:chgData name="Xue Yang" userId="S::xya51@uclive.ac.nz::e29723c3-4db2-431b-b461-74ed8d924920" providerId="AD" clId="Web-{A9AF0152-72B1-470D-88D9-2A20A619F851}" dt="2020-10-06T22:50:51.579" v="1"/>
          <pc:sldLayoutMkLst>
            <pc:docMk/>
            <pc:sldMasterMk cId="617887037" sldId="2147483672"/>
            <pc:sldLayoutMk cId="2593992196" sldId="2147483681"/>
          </pc:sldLayoutMkLst>
        </pc:sldLayoutChg>
        <pc:sldLayoutChg chg="add del replId">
          <pc:chgData name="Xue Yang" userId="S::xya51@uclive.ac.nz::e29723c3-4db2-431b-b461-74ed8d924920" providerId="AD" clId="Web-{A9AF0152-72B1-470D-88D9-2A20A619F851}" dt="2020-10-06T22:50:51.579" v="1"/>
          <pc:sldLayoutMkLst>
            <pc:docMk/>
            <pc:sldMasterMk cId="617887037" sldId="2147483672"/>
            <pc:sldLayoutMk cId="3970701815" sldId="2147483682"/>
          </pc:sldLayoutMkLst>
        </pc:sldLayoutChg>
        <pc:sldLayoutChg chg="add del replId">
          <pc:chgData name="Xue Yang" userId="S::xya51@uclive.ac.nz::e29723c3-4db2-431b-b461-74ed8d924920" providerId="AD" clId="Web-{A9AF0152-72B1-470D-88D9-2A20A619F851}" dt="2020-10-06T22:50:51.579" v="1"/>
          <pc:sldLayoutMkLst>
            <pc:docMk/>
            <pc:sldMasterMk cId="617887037" sldId="2147483672"/>
            <pc:sldLayoutMk cId="2345632382" sldId="2147483683"/>
          </pc:sldLayoutMkLst>
        </pc:sldLayoutChg>
      </pc:sldMasterChg>
      <pc:sldMasterChg chg="add addSldLayout">
        <pc:chgData name="Xue Yang" userId="S::xya51@uclive.ac.nz::e29723c3-4db2-431b-b461-74ed8d924920" providerId="AD" clId="Web-{A9AF0152-72B1-470D-88D9-2A20A619F851}" dt="2020-10-06T22:50:51.641" v="2"/>
        <pc:sldMasterMkLst>
          <pc:docMk/>
          <pc:sldMasterMk cId="3645234708" sldId="2147483750"/>
        </pc:sldMasterMkLst>
        <pc:sldLayoutChg chg="add">
          <pc:chgData name="Xue Yang" userId="S::xya51@uclive.ac.nz::e29723c3-4db2-431b-b461-74ed8d924920" providerId="AD" clId="Web-{A9AF0152-72B1-470D-88D9-2A20A619F851}" dt="2020-10-06T22:50:51.641" v="2"/>
          <pc:sldLayoutMkLst>
            <pc:docMk/>
            <pc:sldMasterMk cId="3645234708" sldId="2147483750"/>
            <pc:sldLayoutMk cId="2974771835" sldId="2147483739"/>
          </pc:sldLayoutMkLst>
        </pc:sldLayoutChg>
        <pc:sldLayoutChg chg="add">
          <pc:chgData name="Xue Yang" userId="S::xya51@uclive.ac.nz::e29723c3-4db2-431b-b461-74ed8d924920" providerId="AD" clId="Web-{A9AF0152-72B1-470D-88D9-2A20A619F851}" dt="2020-10-06T22:50:51.641" v="2"/>
          <pc:sldLayoutMkLst>
            <pc:docMk/>
            <pc:sldMasterMk cId="3645234708" sldId="2147483750"/>
            <pc:sldLayoutMk cId="502908365" sldId="2147483740"/>
          </pc:sldLayoutMkLst>
        </pc:sldLayoutChg>
        <pc:sldLayoutChg chg="add">
          <pc:chgData name="Xue Yang" userId="S::xya51@uclive.ac.nz::e29723c3-4db2-431b-b461-74ed8d924920" providerId="AD" clId="Web-{A9AF0152-72B1-470D-88D9-2A20A619F851}" dt="2020-10-06T22:50:51.641" v="2"/>
          <pc:sldLayoutMkLst>
            <pc:docMk/>
            <pc:sldMasterMk cId="3645234708" sldId="2147483750"/>
            <pc:sldLayoutMk cId="1697166641" sldId="2147483741"/>
          </pc:sldLayoutMkLst>
        </pc:sldLayoutChg>
        <pc:sldLayoutChg chg="add">
          <pc:chgData name="Xue Yang" userId="S::xya51@uclive.ac.nz::e29723c3-4db2-431b-b461-74ed8d924920" providerId="AD" clId="Web-{A9AF0152-72B1-470D-88D9-2A20A619F851}" dt="2020-10-06T22:50:51.641" v="2"/>
          <pc:sldLayoutMkLst>
            <pc:docMk/>
            <pc:sldMasterMk cId="3645234708" sldId="2147483750"/>
            <pc:sldLayoutMk cId="1616131161" sldId="2147483742"/>
          </pc:sldLayoutMkLst>
        </pc:sldLayoutChg>
        <pc:sldLayoutChg chg="add">
          <pc:chgData name="Xue Yang" userId="S::xya51@uclive.ac.nz::e29723c3-4db2-431b-b461-74ed8d924920" providerId="AD" clId="Web-{A9AF0152-72B1-470D-88D9-2A20A619F851}" dt="2020-10-06T22:50:51.641" v="2"/>
          <pc:sldLayoutMkLst>
            <pc:docMk/>
            <pc:sldMasterMk cId="3645234708" sldId="2147483750"/>
            <pc:sldLayoutMk cId="2291832220" sldId="2147483743"/>
          </pc:sldLayoutMkLst>
        </pc:sldLayoutChg>
        <pc:sldLayoutChg chg="add">
          <pc:chgData name="Xue Yang" userId="S::xya51@uclive.ac.nz::e29723c3-4db2-431b-b461-74ed8d924920" providerId="AD" clId="Web-{A9AF0152-72B1-470D-88D9-2A20A619F851}" dt="2020-10-06T22:50:51.641" v="2"/>
          <pc:sldLayoutMkLst>
            <pc:docMk/>
            <pc:sldMasterMk cId="3645234708" sldId="2147483750"/>
            <pc:sldLayoutMk cId="4272807967" sldId="2147483744"/>
          </pc:sldLayoutMkLst>
        </pc:sldLayoutChg>
        <pc:sldLayoutChg chg="add">
          <pc:chgData name="Xue Yang" userId="S::xya51@uclive.ac.nz::e29723c3-4db2-431b-b461-74ed8d924920" providerId="AD" clId="Web-{A9AF0152-72B1-470D-88D9-2A20A619F851}" dt="2020-10-06T22:50:51.641" v="2"/>
          <pc:sldLayoutMkLst>
            <pc:docMk/>
            <pc:sldMasterMk cId="3645234708" sldId="2147483750"/>
            <pc:sldLayoutMk cId="2896002527" sldId="2147483745"/>
          </pc:sldLayoutMkLst>
        </pc:sldLayoutChg>
        <pc:sldLayoutChg chg="add">
          <pc:chgData name="Xue Yang" userId="S::xya51@uclive.ac.nz::e29723c3-4db2-431b-b461-74ed8d924920" providerId="AD" clId="Web-{A9AF0152-72B1-470D-88D9-2A20A619F851}" dt="2020-10-06T22:50:51.641" v="2"/>
          <pc:sldLayoutMkLst>
            <pc:docMk/>
            <pc:sldMasterMk cId="3645234708" sldId="2147483750"/>
            <pc:sldLayoutMk cId="4150216847" sldId="2147483746"/>
          </pc:sldLayoutMkLst>
        </pc:sldLayoutChg>
        <pc:sldLayoutChg chg="add">
          <pc:chgData name="Xue Yang" userId="S::xya51@uclive.ac.nz::e29723c3-4db2-431b-b461-74ed8d924920" providerId="AD" clId="Web-{A9AF0152-72B1-470D-88D9-2A20A619F851}" dt="2020-10-06T22:50:51.641" v="2"/>
          <pc:sldLayoutMkLst>
            <pc:docMk/>
            <pc:sldMasterMk cId="3645234708" sldId="2147483750"/>
            <pc:sldLayoutMk cId="521992766" sldId="2147483747"/>
          </pc:sldLayoutMkLst>
        </pc:sldLayoutChg>
        <pc:sldLayoutChg chg="add">
          <pc:chgData name="Xue Yang" userId="S::xya51@uclive.ac.nz::e29723c3-4db2-431b-b461-74ed8d924920" providerId="AD" clId="Web-{A9AF0152-72B1-470D-88D9-2A20A619F851}" dt="2020-10-06T22:50:51.641" v="2"/>
          <pc:sldLayoutMkLst>
            <pc:docMk/>
            <pc:sldMasterMk cId="3645234708" sldId="2147483750"/>
            <pc:sldLayoutMk cId="2852048217" sldId="2147483748"/>
          </pc:sldLayoutMkLst>
        </pc:sldLayoutChg>
        <pc:sldLayoutChg chg="add">
          <pc:chgData name="Xue Yang" userId="S::xya51@uclive.ac.nz::e29723c3-4db2-431b-b461-74ed8d924920" providerId="AD" clId="Web-{A9AF0152-72B1-470D-88D9-2A20A619F851}" dt="2020-10-06T22:50:51.641" v="2"/>
          <pc:sldLayoutMkLst>
            <pc:docMk/>
            <pc:sldMasterMk cId="3645234708" sldId="2147483750"/>
            <pc:sldLayoutMk cId="2062578663" sldId="2147483749"/>
          </pc:sldLayoutMkLst>
        </pc:sldLayoutChg>
      </pc:sldMasterChg>
    </pc:docChg>
  </pc:docChgLst>
  <pc:docChgLst>
    <pc:chgData name="Xiaoxi Guo" userId="S::xgu29@uclive.ac.nz::d4882e74-a9f7-4103-a18e-b7a48bd5904f" providerId="AD" clId="Web-{AFD94A52-657E-61DD-1E8A-02BF1F263BEC}"/>
    <pc:docChg chg="addSld modSld">
      <pc:chgData name="Xiaoxi Guo" userId="S::xgu29@uclive.ac.nz::d4882e74-a9f7-4103-a18e-b7a48bd5904f" providerId="AD" clId="Web-{AFD94A52-657E-61DD-1E8A-02BF1F263BEC}" dt="2020-10-13T09:32:52.794" v="186" actId="14100"/>
      <pc:docMkLst>
        <pc:docMk/>
      </pc:docMkLst>
      <pc:sldChg chg="addSp delSp modSp">
        <pc:chgData name="Xiaoxi Guo" userId="S::xgu29@uclive.ac.nz::d4882e74-a9f7-4103-a18e-b7a48bd5904f" providerId="AD" clId="Web-{AFD94A52-657E-61DD-1E8A-02BF1F263BEC}" dt="2020-10-13T09:11:30.402" v="168" actId="20577"/>
        <pc:sldMkLst>
          <pc:docMk/>
          <pc:sldMk cId="3975054368" sldId="272"/>
        </pc:sldMkLst>
        <pc:spChg chg="mod">
          <ac:chgData name="Xiaoxi Guo" userId="S::xgu29@uclive.ac.nz::d4882e74-a9f7-4103-a18e-b7a48bd5904f" providerId="AD" clId="Web-{AFD94A52-657E-61DD-1E8A-02BF1F263BEC}" dt="2020-10-13T08:40:16.289" v="20" actId="20577"/>
          <ac:spMkLst>
            <pc:docMk/>
            <pc:sldMk cId="3975054368" sldId="272"/>
            <ac:spMk id="2" creationId="{BAFCF8B0-C5A6-4693-8E41-E84178806656}"/>
          </ac:spMkLst>
        </pc:spChg>
        <pc:spChg chg="add del">
          <ac:chgData name="Xiaoxi Guo" userId="S::xgu29@uclive.ac.nz::d4882e74-a9f7-4103-a18e-b7a48bd5904f" providerId="AD" clId="Web-{AFD94A52-657E-61DD-1E8A-02BF1F263BEC}" dt="2020-10-13T08:39:42.896" v="9"/>
          <ac:spMkLst>
            <pc:docMk/>
            <pc:sldMk cId="3975054368" sldId="272"/>
            <ac:spMk id="3" creationId="{0B39FC6C-FAD4-4976-A87F-B07DD81D8AA1}"/>
          </ac:spMkLst>
        </pc:spChg>
        <pc:spChg chg="add mod">
          <ac:chgData name="Xiaoxi Guo" userId="S::xgu29@uclive.ac.nz::d4882e74-a9f7-4103-a18e-b7a48bd5904f" providerId="AD" clId="Web-{AFD94A52-657E-61DD-1E8A-02BF1F263BEC}" dt="2020-10-13T09:11:30.402" v="168" actId="20577"/>
          <ac:spMkLst>
            <pc:docMk/>
            <pc:sldMk cId="3975054368" sldId="272"/>
            <ac:spMk id="6" creationId="{2084D673-266E-46C9-8F7D-B9A0B7D92D8E}"/>
          </ac:spMkLst>
        </pc:spChg>
        <pc:spChg chg="add del">
          <ac:chgData name="Xiaoxi Guo" userId="S::xgu29@uclive.ac.nz::d4882e74-a9f7-4103-a18e-b7a48bd5904f" providerId="AD" clId="Web-{AFD94A52-657E-61DD-1E8A-02BF1F263BEC}" dt="2020-10-13T08:42:22.407" v="65"/>
          <ac:spMkLst>
            <pc:docMk/>
            <pc:sldMk cId="3975054368" sldId="272"/>
            <ac:spMk id="8" creationId="{9F48B48E-9222-47E6-B68A-B83E7DDD12EA}"/>
          </ac:spMkLst>
        </pc:spChg>
        <pc:spChg chg="add del mod">
          <ac:chgData name="Xiaoxi Guo" userId="S::xgu29@uclive.ac.nz::d4882e74-a9f7-4103-a18e-b7a48bd5904f" providerId="AD" clId="Web-{AFD94A52-657E-61DD-1E8A-02BF1F263BEC}" dt="2020-10-13T08:42:21.129" v="64"/>
          <ac:spMkLst>
            <pc:docMk/>
            <pc:sldMk cId="3975054368" sldId="272"/>
            <ac:spMk id="9" creationId="{4DA047FE-5B1F-4F09-B972-FF86ACCA2B86}"/>
          </ac:spMkLst>
        </pc:spChg>
        <pc:picChg chg="add del mod ord">
          <ac:chgData name="Xiaoxi Guo" userId="S::xgu29@uclive.ac.nz::d4882e74-a9f7-4103-a18e-b7a48bd5904f" providerId="AD" clId="Web-{AFD94A52-657E-61DD-1E8A-02BF1F263BEC}" dt="2020-10-13T08:39:00.767" v="2"/>
          <ac:picMkLst>
            <pc:docMk/>
            <pc:sldMk cId="3975054368" sldId="272"/>
            <ac:picMk id="4" creationId="{CD6C467B-2F17-497F-A314-53C8CCE42802}"/>
          </ac:picMkLst>
        </pc:picChg>
        <pc:picChg chg="add del mod">
          <ac:chgData name="Xiaoxi Guo" userId="S::xgu29@uclive.ac.nz::d4882e74-a9f7-4103-a18e-b7a48bd5904f" providerId="AD" clId="Web-{AFD94A52-657E-61DD-1E8A-02BF1F263BEC}" dt="2020-10-13T08:40:10.938" v="19"/>
          <ac:picMkLst>
            <pc:docMk/>
            <pc:sldMk cId="3975054368" sldId="272"/>
            <ac:picMk id="5" creationId="{53FB8AC0-B4AC-40AF-B5D2-F20E34BBD58B}"/>
          </ac:picMkLst>
        </pc:picChg>
        <pc:picChg chg="add del mod">
          <ac:chgData name="Xiaoxi Guo" userId="S::xgu29@uclive.ac.nz::d4882e74-a9f7-4103-a18e-b7a48bd5904f" providerId="AD" clId="Web-{AFD94A52-657E-61DD-1E8A-02BF1F263BEC}" dt="2020-10-13T08:40:45.805" v="25"/>
          <ac:picMkLst>
            <pc:docMk/>
            <pc:sldMk cId="3975054368" sldId="272"/>
            <ac:picMk id="7" creationId="{BE97995B-BB16-49F0-8FF1-0EF59E83AFD8}"/>
          </ac:picMkLst>
        </pc:picChg>
        <pc:picChg chg="add mod">
          <ac:chgData name="Xiaoxi Guo" userId="S::xgu29@uclive.ac.nz::d4882e74-a9f7-4103-a18e-b7a48bd5904f" providerId="AD" clId="Web-{AFD94A52-657E-61DD-1E8A-02BF1F263BEC}" dt="2020-10-13T08:42:39.568" v="69" actId="1076"/>
          <ac:picMkLst>
            <pc:docMk/>
            <pc:sldMk cId="3975054368" sldId="272"/>
            <ac:picMk id="10" creationId="{51A3504E-9B59-40D2-B59D-9C29D656A683}"/>
          </ac:picMkLst>
        </pc:picChg>
      </pc:sldChg>
      <pc:sldChg chg="addSp delSp modSp new">
        <pc:chgData name="Xiaoxi Guo" userId="S::xgu29@uclive.ac.nz::d4882e74-a9f7-4103-a18e-b7a48bd5904f" providerId="AD" clId="Web-{AFD94A52-657E-61DD-1E8A-02BF1F263BEC}" dt="2020-10-13T08:53:00.005" v="122" actId="14100"/>
        <pc:sldMkLst>
          <pc:docMk/>
          <pc:sldMk cId="4137579736" sldId="279"/>
        </pc:sldMkLst>
        <pc:spChg chg="mod">
          <ac:chgData name="Xiaoxi Guo" userId="S::xgu29@uclive.ac.nz::d4882e74-a9f7-4103-a18e-b7a48bd5904f" providerId="AD" clId="Web-{AFD94A52-657E-61DD-1E8A-02BF1F263BEC}" dt="2020-10-13T08:43:39.699" v="83" actId="20577"/>
          <ac:spMkLst>
            <pc:docMk/>
            <pc:sldMk cId="4137579736" sldId="279"/>
            <ac:spMk id="2" creationId="{5E7B5F87-3BDD-412B-A2AB-F5675E99821B}"/>
          </ac:spMkLst>
        </pc:spChg>
        <pc:spChg chg="mod">
          <ac:chgData name="Xiaoxi Guo" userId="S::xgu29@uclive.ac.nz::d4882e74-a9f7-4103-a18e-b7a48bd5904f" providerId="AD" clId="Web-{AFD94A52-657E-61DD-1E8A-02BF1F263BEC}" dt="2020-10-13T08:44:04.485" v="93" actId="14100"/>
          <ac:spMkLst>
            <pc:docMk/>
            <pc:sldMk cId="4137579736" sldId="279"/>
            <ac:spMk id="3" creationId="{3765A4C4-BAA3-476B-95B9-8B7021C80402}"/>
          </ac:spMkLst>
        </pc:spChg>
        <pc:picChg chg="add del mod">
          <ac:chgData name="Xiaoxi Guo" userId="S::xgu29@uclive.ac.nz::d4882e74-a9f7-4103-a18e-b7a48bd5904f" providerId="AD" clId="Web-{AFD94A52-657E-61DD-1E8A-02BF1F263BEC}" dt="2020-10-13T08:49:43.907" v="119"/>
          <ac:picMkLst>
            <pc:docMk/>
            <pc:sldMk cId="4137579736" sldId="279"/>
            <ac:picMk id="4" creationId="{9AD4C859-F3A3-4248-AD5E-C42AA02CB706}"/>
          </ac:picMkLst>
        </pc:picChg>
        <pc:picChg chg="add mod">
          <ac:chgData name="Xiaoxi Guo" userId="S::xgu29@uclive.ac.nz::d4882e74-a9f7-4103-a18e-b7a48bd5904f" providerId="AD" clId="Web-{AFD94A52-657E-61DD-1E8A-02BF1F263BEC}" dt="2020-10-13T08:53:00.005" v="122" actId="14100"/>
          <ac:picMkLst>
            <pc:docMk/>
            <pc:sldMk cId="4137579736" sldId="279"/>
            <ac:picMk id="5" creationId="{EB6235B7-6A3D-4E7D-83DC-195CC4B6AA88}"/>
          </ac:picMkLst>
        </pc:picChg>
      </pc:sldChg>
      <pc:sldChg chg="addSp modSp">
        <pc:chgData name="Xiaoxi Guo" userId="S::xgu29@uclive.ac.nz::d4882e74-a9f7-4103-a18e-b7a48bd5904f" providerId="AD" clId="Web-{AFD94A52-657E-61DD-1E8A-02BF1F263BEC}" dt="2020-10-13T09:32:52.794" v="186" actId="14100"/>
        <pc:sldMkLst>
          <pc:docMk/>
          <pc:sldMk cId="1599598616" sldId="282"/>
        </pc:sldMkLst>
        <pc:spChg chg="add mod">
          <ac:chgData name="Xiaoxi Guo" userId="S::xgu29@uclive.ac.nz::d4882e74-a9f7-4103-a18e-b7a48bd5904f" providerId="AD" clId="Web-{AFD94A52-657E-61DD-1E8A-02BF1F263BEC}" dt="2020-10-13T09:32:52.794" v="186" actId="14100"/>
          <ac:spMkLst>
            <pc:docMk/>
            <pc:sldMk cId="1599598616" sldId="282"/>
            <ac:spMk id="5" creationId="{62F1D27B-5490-4DE3-8D92-FFF08FC9B38A}"/>
          </ac:spMkLst>
        </pc:spChg>
        <pc:picChg chg="mod">
          <ac:chgData name="Xiaoxi Guo" userId="S::xgu29@uclive.ac.nz::d4882e74-a9f7-4103-a18e-b7a48bd5904f" providerId="AD" clId="Web-{AFD94A52-657E-61DD-1E8A-02BF1F263BEC}" dt="2020-10-13T09:32:50.778" v="184" actId="1076"/>
          <ac:picMkLst>
            <pc:docMk/>
            <pc:sldMk cId="1599598616" sldId="282"/>
            <ac:picMk id="7" creationId="{F4AAB4C0-6527-47DD-9813-A32C6394E21A}"/>
          </ac:picMkLst>
        </pc:picChg>
      </pc:sldChg>
      <pc:sldChg chg="addSp delSp modSp">
        <pc:chgData name="Xiaoxi Guo" userId="S::xgu29@uclive.ac.nz::d4882e74-a9f7-4103-a18e-b7a48bd5904f" providerId="AD" clId="Web-{AFD94A52-657E-61DD-1E8A-02BF1F263BEC}" dt="2020-10-13T09:09:56.275" v="160" actId="1076"/>
        <pc:sldMkLst>
          <pc:docMk/>
          <pc:sldMk cId="1330695828" sldId="283"/>
        </pc:sldMkLst>
        <pc:spChg chg="add mod">
          <ac:chgData name="Xiaoxi Guo" userId="S::xgu29@uclive.ac.nz::d4882e74-a9f7-4103-a18e-b7a48bd5904f" providerId="AD" clId="Web-{AFD94A52-657E-61DD-1E8A-02BF1F263BEC}" dt="2020-10-13T09:09:56.275" v="160" actId="1076"/>
          <ac:spMkLst>
            <pc:docMk/>
            <pc:sldMk cId="1330695828" sldId="283"/>
            <ac:spMk id="5" creationId="{CAC00BF6-7E2C-4EC2-B7EE-7A67CBA6DA2D}"/>
          </ac:spMkLst>
        </pc:spChg>
        <pc:spChg chg="add del">
          <ac:chgData name="Xiaoxi Guo" userId="S::xgu29@uclive.ac.nz::d4882e74-a9f7-4103-a18e-b7a48bd5904f" providerId="AD" clId="Web-{AFD94A52-657E-61DD-1E8A-02BF1F263BEC}" dt="2020-10-13T09:08:18.039" v="125"/>
          <ac:spMkLst>
            <pc:docMk/>
            <pc:sldMk cId="1330695828" sldId="283"/>
            <ac:spMk id="6" creationId="{B7EDE2B2-F4CD-42FD-9864-DB3D182E92B9}"/>
          </ac:spMkLst>
        </pc:spChg>
      </pc:sldChg>
    </pc:docChg>
  </pc:docChgLst>
  <pc:docChgLst>
    <pc:chgData name="Shanshan Liu" userId="S::sli198@uclive.ac.nz::36aaa31a-de23-44ce-ba4f-b23654711396" providerId="AD" clId="Web-{601CA820-1E26-B65A-D758-4D70B26E58A3}"/>
    <pc:docChg chg="modSld">
      <pc:chgData name="Shanshan Liu" userId="S::sli198@uclive.ac.nz::36aaa31a-de23-44ce-ba4f-b23654711396" providerId="AD" clId="Web-{601CA820-1E26-B65A-D758-4D70B26E58A3}" dt="2020-10-19T01:25:33.868" v="11" actId="20577"/>
      <pc:docMkLst>
        <pc:docMk/>
      </pc:docMkLst>
      <pc:sldChg chg="modSp">
        <pc:chgData name="Shanshan Liu" userId="S::sli198@uclive.ac.nz::36aaa31a-de23-44ce-ba4f-b23654711396" providerId="AD" clId="Web-{601CA820-1E26-B65A-D758-4D70B26E58A3}" dt="2020-10-19T01:25:33.868" v="10" actId="20577"/>
        <pc:sldMkLst>
          <pc:docMk/>
          <pc:sldMk cId="2864008837" sldId="258"/>
        </pc:sldMkLst>
        <pc:spChg chg="mod">
          <ac:chgData name="Shanshan Liu" userId="S::sli198@uclive.ac.nz::36aaa31a-de23-44ce-ba4f-b23654711396" providerId="AD" clId="Web-{601CA820-1E26-B65A-D758-4D70B26E58A3}" dt="2020-10-19T01:25:33.868" v="10" actId="20577"/>
          <ac:spMkLst>
            <pc:docMk/>
            <pc:sldMk cId="2864008837" sldId="258"/>
            <ac:spMk id="3" creationId="{27118B8E-F5E9-45C4-B112-945B59E5985C}"/>
          </ac:spMkLst>
        </pc:spChg>
      </pc:sldChg>
    </pc:docChg>
  </pc:docChgLst>
  <pc:docChgLst>
    <pc:chgData name="Jiangwei Wang" userId="S::jwa280@uclive.ac.nz::c32620f7-e4f6-4176-bfa7-df12e9353c1d" providerId="AD" clId="Web-{2B4ABE77-F7C1-878F-1886-16848DEF6756}"/>
    <pc:docChg chg="modSld">
      <pc:chgData name="Jiangwei Wang" userId="S::jwa280@uclive.ac.nz::c32620f7-e4f6-4176-bfa7-df12e9353c1d" providerId="AD" clId="Web-{2B4ABE77-F7C1-878F-1886-16848DEF6756}" dt="2020-10-13T21:32:10.923" v="1"/>
      <pc:docMkLst>
        <pc:docMk/>
      </pc:docMkLst>
      <pc:sldChg chg="addSp delSp modSp">
        <pc:chgData name="Jiangwei Wang" userId="S::jwa280@uclive.ac.nz::c32620f7-e4f6-4176-bfa7-df12e9353c1d" providerId="AD" clId="Web-{2B4ABE77-F7C1-878F-1886-16848DEF6756}" dt="2020-10-13T21:32:10.923" v="1"/>
        <pc:sldMkLst>
          <pc:docMk/>
          <pc:sldMk cId="3168339312" sldId="262"/>
        </pc:sldMkLst>
        <pc:spChg chg="add mod">
          <ac:chgData name="Jiangwei Wang" userId="S::jwa280@uclive.ac.nz::c32620f7-e4f6-4176-bfa7-df12e9353c1d" providerId="AD" clId="Web-{2B4ABE77-F7C1-878F-1886-16848DEF6756}" dt="2020-10-13T21:32:10.923" v="1"/>
          <ac:spMkLst>
            <pc:docMk/>
            <pc:sldMk cId="3168339312" sldId="262"/>
            <ac:spMk id="5" creationId="{614182A7-F846-41F5-A7AB-E64C590D01DF}"/>
          </ac:spMkLst>
        </pc:spChg>
        <pc:picChg chg="del">
          <ac:chgData name="Jiangwei Wang" userId="S::jwa280@uclive.ac.nz::c32620f7-e4f6-4176-bfa7-df12e9353c1d" providerId="AD" clId="Web-{2B4ABE77-F7C1-878F-1886-16848DEF6756}" dt="2020-10-13T21:32:10.923" v="1"/>
          <ac:picMkLst>
            <pc:docMk/>
            <pc:sldMk cId="3168339312" sldId="262"/>
            <ac:picMk id="4" creationId="{EC460C93-9195-4691-ABF5-0A8946B3073D}"/>
          </ac:picMkLst>
        </pc:picChg>
      </pc:sldChg>
      <pc:sldChg chg="addSp delSp modSp">
        <pc:chgData name="Jiangwei Wang" userId="S::jwa280@uclive.ac.nz::c32620f7-e4f6-4176-bfa7-df12e9353c1d" providerId="AD" clId="Web-{2B4ABE77-F7C1-878F-1886-16848DEF6756}" dt="2020-10-13T21:32:07.392" v="0"/>
        <pc:sldMkLst>
          <pc:docMk/>
          <pc:sldMk cId="4238761180" sldId="273"/>
        </pc:sldMkLst>
        <pc:spChg chg="add mod">
          <ac:chgData name="Jiangwei Wang" userId="S::jwa280@uclive.ac.nz::c32620f7-e4f6-4176-bfa7-df12e9353c1d" providerId="AD" clId="Web-{2B4ABE77-F7C1-878F-1886-16848DEF6756}" dt="2020-10-13T21:32:07.392" v="0"/>
          <ac:spMkLst>
            <pc:docMk/>
            <pc:sldMk cId="4238761180" sldId="273"/>
            <ac:spMk id="3" creationId="{33DEC7CC-6E1E-423D-8ED9-F01670593930}"/>
          </ac:spMkLst>
        </pc:spChg>
        <pc:picChg chg="del">
          <ac:chgData name="Jiangwei Wang" userId="S::jwa280@uclive.ac.nz::c32620f7-e4f6-4176-bfa7-df12e9353c1d" providerId="AD" clId="Web-{2B4ABE77-F7C1-878F-1886-16848DEF6756}" dt="2020-10-13T21:32:07.392" v="0"/>
          <ac:picMkLst>
            <pc:docMk/>
            <pc:sldMk cId="4238761180" sldId="273"/>
            <ac:picMk id="4" creationId="{3D4DB0F3-C462-4DC4-A46E-80F876936019}"/>
          </ac:picMkLst>
        </pc:picChg>
      </pc:sldChg>
    </pc:docChg>
  </pc:docChgLst>
  <pc:docChgLst>
    <pc:chgData name="Xiaoxi Guo" userId="S::xgu29@uclive.ac.nz::d4882e74-a9f7-4103-a18e-b7a48bd5904f" providerId="AD" clId="Web-{3AABDC93-1DA2-BC05-EF21-431C02535ED8}"/>
    <pc:docChg chg="modSld">
      <pc:chgData name="Xiaoxi Guo" userId="S::xgu29@uclive.ac.nz::d4882e74-a9f7-4103-a18e-b7a48bd5904f" providerId="AD" clId="Web-{3AABDC93-1DA2-BC05-EF21-431C02535ED8}" dt="2020-10-14T21:07:58.502" v="3" actId="1076"/>
      <pc:docMkLst>
        <pc:docMk/>
      </pc:docMkLst>
      <pc:sldChg chg="modSp">
        <pc:chgData name="Xiaoxi Guo" userId="S::xgu29@uclive.ac.nz::d4882e74-a9f7-4103-a18e-b7a48bd5904f" providerId="AD" clId="Web-{3AABDC93-1DA2-BC05-EF21-431C02535ED8}" dt="2020-10-14T21:07:58.502" v="3" actId="1076"/>
        <pc:sldMkLst>
          <pc:docMk/>
          <pc:sldMk cId="109857222" sldId="256"/>
        </pc:sldMkLst>
        <pc:picChg chg="mod">
          <ac:chgData name="Xiaoxi Guo" userId="S::xgu29@uclive.ac.nz::d4882e74-a9f7-4103-a18e-b7a48bd5904f" providerId="AD" clId="Web-{3AABDC93-1DA2-BC05-EF21-431C02535ED8}" dt="2020-10-14T21:07:58.502" v="3" actId="1076"/>
          <ac:picMkLst>
            <pc:docMk/>
            <pc:sldMk cId="109857222" sldId="256"/>
            <ac:picMk id="6" creationId="{11960C61-7B78-400E-AC0D-FD2BDA8A5F4C}"/>
          </ac:picMkLst>
        </pc:picChg>
      </pc:sldChg>
    </pc:docChg>
  </pc:docChgLst>
  <pc:docChgLst>
    <pc:chgData name="来宾用户" userId="S::urn:spo:anon#dd733652e95d112d4ba892516bb2e7e2b20c06e9aafcf53e01a69ccfa2161923::" providerId="AD" clId="Web-{6F498588-E8D2-3888-FD6F-AE6162C12B86}"/>
    <pc:docChg chg="modSld">
      <pc:chgData name="来宾用户" userId="S::urn:spo:anon#dd733652e95d112d4ba892516bb2e7e2b20c06e9aafcf53e01a69ccfa2161923::" providerId="AD" clId="Web-{6F498588-E8D2-3888-FD6F-AE6162C12B86}" dt="2020-10-14T01:50:54.350" v="77" actId="20577"/>
      <pc:docMkLst>
        <pc:docMk/>
      </pc:docMkLst>
      <pc:sldChg chg="modSp">
        <pc:chgData name="来宾用户" userId="S::urn:spo:anon#dd733652e95d112d4ba892516bb2e7e2b20c06e9aafcf53e01a69ccfa2161923::" providerId="AD" clId="Web-{6F498588-E8D2-3888-FD6F-AE6162C12B86}" dt="2020-10-14T01:50:54.350" v="76" actId="20577"/>
        <pc:sldMkLst>
          <pc:docMk/>
          <pc:sldMk cId="2939440096" sldId="274"/>
        </pc:sldMkLst>
        <pc:spChg chg="mod">
          <ac:chgData name="来宾用户" userId="S::urn:spo:anon#dd733652e95d112d4ba892516bb2e7e2b20c06e9aafcf53e01a69ccfa2161923::" providerId="AD" clId="Web-{6F498588-E8D2-3888-FD6F-AE6162C12B86}" dt="2020-10-14T01:50:54.350" v="76" actId="20577"/>
          <ac:spMkLst>
            <pc:docMk/>
            <pc:sldMk cId="2939440096" sldId="274"/>
            <ac:spMk id="21" creationId="{BF87D450-61BE-400F-AD89-A79F343C45CF}"/>
          </ac:spMkLst>
        </pc:spChg>
      </pc:sldChg>
    </pc:docChg>
  </pc:docChgLst>
  <pc:docChgLst>
    <pc:chgData name="Xue Yang" userId="S::xya51@uclive.ac.nz::e29723c3-4db2-431b-b461-74ed8d924920" providerId="AD" clId="Web-{A5078130-D8F0-E661-BEB8-9BDF6C10A65F}"/>
    <pc:docChg chg="modSld">
      <pc:chgData name="Xue Yang" userId="S::xya51@uclive.ac.nz::e29723c3-4db2-431b-b461-74ed8d924920" providerId="AD" clId="Web-{A5078130-D8F0-E661-BEB8-9BDF6C10A65F}" dt="2020-10-14T09:23:10.046" v="358" actId="14100"/>
      <pc:docMkLst>
        <pc:docMk/>
      </pc:docMkLst>
      <pc:sldChg chg="modSp">
        <pc:chgData name="Xue Yang" userId="S::xya51@uclive.ac.nz::e29723c3-4db2-431b-b461-74ed8d924920" providerId="AD" clId="Web-{A5078130-D8F0-E661-BEB8-9BDF6C10A65F}" dt="2020-10-14T03:51:16.795" v="27" actId="14100"/>
        <pc:sldMkLst>
          <pc:docMk/>
          <pc:sldMk cId="109857222" sldId="256"/>
        </pc:sldMkLst>
        <pc:spChg chg="mod">
          <ac:chgData name="Xue Yang" userId="S::xya51@uclive.ac.nz::e29723c3-4db2-431b-b461-74ed8d924920" providerId="AD" clId="Web-{A5078130-D8F0-E661-BEB8-9BDF6C10A65F}" dt="2020-10-14T03:51:16.795" v="27" actId="14100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Xue Yang" userId="S::xya51@uclive.ac.nz::e29723c3-4db2-431b-b461-74ed8d924920" providerId="AD" clId="Web-{A5078130-D8F0-E661-BEB8-9BDF6C10A65F}" dt="2020-10-14T03:50:56.466" v="25" actId="20577"/>
        <pc:sldMkLst>
          <pc:docMk/>
          <pc:sldMk cId="3168339312" sldId="262"/>
        </pc:sldMkLst>
        <pc:spChg chg="mod">
          <ac:chgData name="Xue Yang" userId="S::xya51@uclive.ac.nz::e29723c3-4db2-431b-b461-74ed8d924920" providerId="AD" clId="Web-{A5078130-D8F0-E661-BEB8-9BDF6C10A65F}" dt="2020-10-14T03:50:56.466" v="25" actId="20577"/>
          <ac:spMkLst>
            <pc:docMk/>
            <pc:sldMk cId="3168339312" sldId="262"/>
            <ac:spMk id="3" creationId="{15235B3F-E455-4AC2-8895-C8BC9E361EA2}"/>
          </ac:spMkLst>
        </pc:spChg>
      </pc:sldChg>
      <pc:sldChg chg="modSp">
        <pc:chgData name="Xue Yang" userId="S::xya51@uclive.ac.nz::e29723c3-4db2-431b-b461-74ed8d924920" providerId="AD" clId="Web-{A5078130-D8F0-E661-BEB8-9BDF6C10A65F}" dt="2020-10-14T09:22:41.201" v="340" actId="20577"/>
        <pc:sldMkLst>
          <pc:docMk/>
          <pc:sldMk cId="2941246082" sldId="266"/>
        </pc:sldMkLst>
        <pc:spChg chg="mod">
          <ac:chgData name="Xue Yang" userId="S::xya51@uclive.ac.nz::e29723c3-4db2-431b-b461-74ed8d924920" providerId="AD" clId="Web-{A5078130-D8F0-E661-BEB8-9BDF6C10A65F}" dt="2020-10-14T09:22:41.201" v="340" actId="20577"/>
          <ac:spMkLst>
            <pc:docMk/>
            <pc:sldMk cId="2941246082" sldId="266"/>
            <ac:spMk id="6" creationId="{154DB861-E0AC-44D9-B48C-E5AF84BAEB6F}"/>
          </ac:spMkLst>
        </pc:spChg>
      </pc:sldChg>
      <pc:sldChg chg="modSp">
        <pc:chgData name="Xue Yang" userId="S::xya51@uclive.ac.nz::e29723c3-4db2-431b-b461-74ed8d924920" providerId="AD" clId="Web-{A5078130-D8F0-E661-BEB8-9BDF6C10A65F}" dt="2020-10-14T09:23:10.046" v="358" actId="14100"/>
        <pc:sldMkLst>
          <pc:docMk/>
          <pc:sldMk cId="589282831" sldId="268"/>
        </pc:sldMkLst>
        <pc:spChg chg="mod">
          <ac:chgData name="Xue Yang" userId="S::xya51@uclive.ac.nz::e29723c3-4db2-431b-b461-74ed8d924920" providerId="AD" clId="Web-{A5078130-D8F0-E661-BEB8-9BDF6C10A65F}" dt="2020-10-14T09:23:10.046" v="358" actId="14100"/>
          <ac:spMkLst>
            <pc:docMk/>
            <pc:sldMk cId="589282831" sldId="268"/>
            <ac:spMk id="5" creationId="{18E1D8E8-BF83-4652-978A-0ECD75C3F85E}"/>
          </ac:spMkLst>
        </pc:spChg>
      </pc:sldChg>
      <pc:sldChg chg="modSp">
        <pc:chgData name="Xue Yang" userId="S::xya51@uclive.ac.nz::e29723c3-4db2-431b-b461-74ed8d924920" providerId="AD" clId="Web-{A5078130-D8F0-E661-BEB8-9BDF6C10A65F}" dt="2020-10-14T03:49:58.559" v="20" actId="14100"/>
        <pc:sldMkLst>
          <pc:docMk/>
          <pc:sldMk cId="2939440096" sldId="274"/>
        </pc:sldMkLst>
        <pc:spChg chg="mod ord">
          <ac:chgData name="Xue Yang" userId="S::xya51@uclive.ac.nz::e29723c3-4db2-431b-b461-74ed8d924920" providerId="AD" clId="Web-{A5078130-D8F0-E661-BEB8-9BDF6C10A65F}" dt="2020-10-14T03:49:16.417" v="19" actId="1076"/>
          <ac:spMkLst>
            <pc:docMk/>
            <pc:sldMk cId="2939440096" sldId="274"/>
            <ac:spMk id="21" creationId="{BF87D450-61BE-400F-AD89-A79F343C45CF}"/>
          </ac:spMkLst>
        </pc:spChg>
        <pc:picChg chg="mod">
          <ac:chgData name="Xue Yang" userId="S::xya51@uclive.ac.nz::e29723c3-4db2-431b-b461-74ed8d924920" providerId="AD" clId="Web-{A5078130-D8F0-E661-BEB8-9BDF6C10A65F}" dt="2020-10-14T03:49:58.559" v="20" actId="14100"/>
          <ac:picMkLst>
            <pc:docMk/>
            <pc:sldMk cId="2939440096" sldId="274"/>
            <ac:picMk id="2" creationId="{9F5A80B8-9286-4944-8F08-B9702981910D}"/>
          </ac:picMkLst>
        </pc:picChg>
        <pc:picChg chg="mod ord">
          <ac:chgData name="Xue Yang" userId="S::xya51@uclive.ac.nz::e29723c3-4db2-431b-b461-74ed8d924920" providerId="AD" clId="Web-{A5078130-D8F0-E661-BEB8-9BDF6C10A65F}" dt="2020-10-14T03:49:00.901" v="16"/>
          <ac:picMkLst>
            <pc:docMk/>
            <pc:sldMk cId="2939440096" sldId="274"/>
            <ac:picMk id="6" creationId="{B5240B1C-9922-4322-AFF2-677326CA83E3}"/>
          </ac:picMkLst>
        </pc:picChg>
      </pc:sldChg>
      <pc:sldChg chg="modSp">
        <pc:chgData name="Xue Yang" userId="S::xya51@uclive.ac.nz::e29723c3-4db2-431b-b461-74ed8d924920" providerId="AD" clId="Web-{A5078130-D8F0-E661-BEB8-9BDF6C10A65F}" dt="2020-10-14T03:33:41.571" v="1" actId="1076"/>
        <pc:sldMkLst>
          <pc:docMk/>
          <pc:sldMk cId="1733473557" sldId="275"/>
        </pc:sldMkLst>
        <pc:picChg chg="mod">
          <ac:chgData name="Xue Yang" userId="S::xya51@uclive.ac.nz::e29723c3-4db2-431b-b461-74ed8d924920" providerId="AD" clId="Web-{A5078130-D8F0-E661-BEB8-9BDF6C10A65F}" dt="2020-10-14T03:33:41.571" v="1" actId="1076"/>
          <ac:picMkLst>
            <pc:docMk/>
            <pc:sldMk cId="1733473557" sldId="275"/>
            <ac:picMk id="20" creationId="{21340EA5-A3E8-453F-A3C2-DE6D4F6DEDAD}"/>
          </ac:picMkLst>
        </pc:picChg>
      </pc:sldChg>
      <pc:sldChg chg="modSp">
        <pc:chgData name="Xue Yang" userId="S::xya51@uclive.ac.nz::e29723c3-4db2-431b-b461-74ed8d924920" providerId="AD" clId="Web-{A5078130-D8F0-E661-BEB8-9BDF6C10A65F}" dt="2020-10-14T04:18:29.530" v="168" actId="20577"/>
        <pc:sldMkLst>
          <pc:docMk/>
          <pc:sldMk cId="2989881422" sldId="277"/>
        </pc:sldMkLst>
        <pc:spChg chg="mod">
          <ac:chgData name="Xue Yang" userId="S::xya51@uclive.ac.nz::e29723c3-4db2-431b-b461-74ed8d924920" providerId="AD" clId="Web-{A5078130-D8F0-E661-BEB8-9BDF6C10A65F}" dt="2020-10-14T04:18:29.530" v="168" actId="20577"/>
          <ac:spMkLst>
            <pc:docMk/>
            <pc:sldMk cId="2989881422" sldId="277"/>
            <ac:spMk id="5" creationId="{9D6F82EB-A4A8-4681-BDE2-EFE1E742951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02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31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0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16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48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78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32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71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0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6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3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43" r:id="rId6"/>
    <p:sldLayoutId id="2147483739" r:id="rId7"/>
    <p:sldLayoutId id="2147483740" r:id="rId8"/>
    <p:sldLayoutId id="2147483741" r:id="rId9"/>
    <p:sldLayoutId id="2147483742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ldbank.org/en/about/legal/terms-of-use-for-datasets" TargetMode="External"/><Relationship Id="rId2" Type="http://schemas.openxmlformats.org/officeDocument/2006/relationships/hyperlink" Target="https://www.who.int/about/who-we-are/publishing-policies/data-policy/terms-and-condi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humdata.org/dataset" TargetMode="External"/><Relationship Id="rId2" Type="http://schemas.openxmlformats.org/officeDocument/2006/relationships/hyperlink" Target="https://data.worldbank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6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1960C61-7B78-400E-AC0D-FD2BDA8A5F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68" r="2758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4" name="Rectangle 18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9444" y="2521102"/>
            <a:ext cx="4902954" cy="829084"/>
          </a:xfrm>
        </p:spPr>
        <p:txBody>
          <a:bodyPr anchor="b">
            <a:normAutofit fontScale="90000"/>
          </a:bodyPr>
          <a:lstStyle/>
          <a:p>
            <a:r>
              <a:rPr lang="en-US" sz="4800"/>
              <a:t>Data422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                               Team: GLWY</a:t>
            </a:r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mplement, stationary, pencil&#10;&#10;Description automatically generated">
            <a:extLst>
              <a:ext uri="{FF2B5EF4-FFF2-40B4-BE49-F238E27FC236}">
                <a16:creationId xmlns:a16="http://schemas.microsoft.com/office/drawing/2014/main" id="{865856E1-9ABB-4EF6-B087-E68AEF091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427" y="251556"/>
            <a:ext cx="6588847" cy="62659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00BF6-7E2C-4EC2-B7EE-7A67CBA6DA2D}"/>
              </a:ext>
            </a:extLst>
          </p:cNvPr>
          <p:cNvSpPr txBox="1"/>
          <p:nvPr/>
        </p:nvSpPr>
        <p:spPr>
          <a:xfrm>
            <a:off x="6843132" y="3795132"/>
            <a:ext cx="4564565" cy="11172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>
                <a:ea typeface="+mn-lt"/>
                <a:cs typeface="+mn-lt"/>
              </a:rPr>
              <a:t>GDP  growth is negative in 2020, especially in developed economies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95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F1D27B-5490-4DE3-8D92-FFF08FC9B38A}"/>
              </a:ext>
            </a:extLst>
          </p:cNvPr>
          <p:cNvSpPr txBox="1"/>
          <p:nvPr/>
        </p:nvSpPr>
        <p:spPr>
          <a:xfrm>
            <a:off x="8343900" y="2605668"/>
            <a:ext cx="3531178" cy="11172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>
                <a:ea typeface="+mn-lt"/>
                <a:cs typeface="+mn-lt"/>
              </a:rPr>
              <a:t>Four of the indicators dropped significantly in 2020</a:t>
            </a:r>
            <a:endParaRPr lang="en-US"/>
          </a:p>
        </p:txBody>
      </p:sp>
      <p:pic>
        <p:nvPicPr>
          <p:cNvPr id="4" name="Picture 5" descr=".gif">
            <a:extLst>
              <a:ext uri="{FF2B5EF4-FFF2-40B4-BE49-F238E27FC236}">
                <a16:creationId xmlns:a16="http://schemas.microsoft.com/office/drawing/2014/main" id="{6B6D49E3-D45E-4E63-ABD4-1EC9EBA57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520" y="1589"/>
            <a:ext cx="6837360" cy="6849267"/>
          </a:xfrm>
        </p:spPr>
      </p:pic>
    </p:spTree>
    <p:extLst>
      <p:ext uri="{BB962C8B-B14F-4D97-AF65-F5344CB8AC3E}">
        <p14:creationId xmlns:p14="http://schemas.microsoft.com/office/powerpoint/2010/main" val="1599598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.gif">
            <a:extLst>
              <a:ext uri="{FF2B5EF4-FFF2-40B4-BE49-F238E27FC236}">
                <a16:creationId xmlns:a16="http://schemas.microsoft.com/office/drawing/2014/main" id="{ACEE994C-86ED-46CC-806E-8B1EBBA5F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5" y="1589"/>
            <a:ext cx="6158701" cy="6789734"/>
          </a:xfrm>
        </p:spPr>
      </p:pic>
      <p:pic>
        <p:nvPicPr>
          <p:cNvPr id="6" name="Picture 4" descr=".png">
            <a:extLst>
              <a:ext uri="{FF2B5EF4-FFF2-40B4-BE49-F238E27FC236}">
                <a16:creationId xmlns:a16="http://schemas.microsoft.com/office/drawing/2014/main" id="{19965059-2C65-4C84-BB1A-4CFE591BF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674" y="1590"/>
            <a:ext cx="6027736" cy="678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78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142AC87-03D4-48B7-A67B-6F4A3BF51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911" y="871583"/>
            <a:ext cx="2533615" cy="548205"/>
          </a:xfrm>
        </p:spPr>
        <p:txBody>
          <a:bodyPr/>
          <a:lstStyle/>
          <a:p>
            <a:r>
              <a:rPr lang="en-US" sz="1800">
                <a:solidFill>
                  <a:srgbClr val="0070C0"/>
                </a:solidFill>
                <a:ea typeface="+mj-lt"/>
                <a:cs typeface="+mj-lt"/>
              </a:rPr>
              <a:t>Covid-19 </a:t>
            </a:r>
            <a:r>
              <a:rPr lang="en-US" sz="1800" err="1">
                <a:solidFill>
                  <a:srgbClr val="0070C0"/>
                </a:solidFill>
                <a:ea typeface="+mj-lt"/>
                <a:cs typeface="+mj-lt"/>
              </a:rPr>
              <a:t>dataframe</a:t>
            </a:r>
            <a:endParaRPr lang="en-US" sz="1800" err="1">
              <a:solidFill>
                <a:srgbClr val="0070C0"/>
              </a:solidFill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8C363BC-E771-4E55-95B8-D22C1563D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824" r="3046" b="-3084"/>
          <a:stretch/>
        </p:blipFill>
        <p:spPr>
          <a:xfrm>
            <a:off x="105966" y="1869936"/>
            <a:ext cx="5755579" cy="1758471"/>
          </a:xfrm>
        </p:spPr>
      </p:pic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F0F05990-C267-440B-BE1A-97702F4F845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03943" y="1516573"/>
            <a:ext cx="4938713" cy="355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u="sng">
                <a:solidFill>
                  <a:srgbClr val="0070C0"/>
                </a:solidFill>
              </a:rPr>
              <a:t>Translate WHO region</a:t>
            </a:r>
          </a:p>
        </p:txBody>
      </p:sp>
      <p:pic>
        <p:nvPicPr>
          <p:cNvPr id="13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5D59D27-80EB-4BEA-BE9A-2178E54FC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392" y="4904350"/>
            <a:ext cx="6130951" cy="1571817"/>
          </a:xfrm>
          <a:prstGeom prst="rect">
            <a:avLst/>
          </a:prstGeom>
        </p:spPr>
      </p:pic>
      <p:pic>
        <p:nvPicPr>
          <p:cNvPr id="15" name="Picture 15" descr="Text&#10;&#10;Description automatically generated">
            <a:extLst>
              <a:ext uri="{FF2B5EF4-FFF2-40B4-BE49-F238E27FC236}">
                <a16:creationId xmlns:a16="http://schemas.microsoft.com/office/drawing/2014/main" id="{27E27A20-1FFA-4A9D-A5D0-31857C1E4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93" y="1868607"/>
            <a:ext cx="6160700" cy="2739979"/>
          </a:xfrm>
          <a:prstGeom prst="rect">
            <a:avLst/>
          </a:prstGeom>
        </p:spPr>
      </p:pic>
      <p:pic>
        <p:nvPicPr>
          <p:cNvPr id="16" name="Picture 16" descr="Text&#10;&#10;Description automatically generated">
            <a:extLst>
              <a:ext uri="{FF2B5EF4-FFF2-40B4-BE49-F238E27FC236}">
                <a16:creationId xmlns:a16="http://schemas.microsoft.com/office/drawing/2014/main" id="{F9772E88-5099-4A4A-8C9D-370C27C806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08" b="1493"/>
          <a:stretch/>
        </p:blipFill>
        <p:spPr>
          <a:xfrm>
            <a:off x="208479" y="3965167"/>
            <a:ext cx="5653228" cy="739406"/>
          </a:xfrm>
          <a:prstGeom prst="rect">
            <a:avLst/>
          </a:prstGeom>
        </p:spPr>
      </p:pic>
      <p:pic>
        <p:nvPicPr>
          <p:cNvPr id="17" name="Picture 17" descr="Table&#10;&#10;Description automatically generated">
            <a:extLst>
              <a:ext uri="{FF2B5EF4-FFF2-40B4-BE49-F238E27FC236}">
                <a16:creationId xmlns:a16="http://schemas.microsoft.com/office/drawing/2014/main" id="{1077BC6D-C945-402A-A912-A08BA4265D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947" b="51429"/>
          <a:stretch/>
        </p:blipFill>
        <p:spPr>
          <a:xfrm>
            <a:off x="208478" y="4654183"/>
            <a:ext cx="5712154" cy="1820502"/>
          </a:xfrm>
          <a:prstGeom prst="rect">
            <a:avLst/>
          </a:prstGeom>
        </p:spPr>
      </p:pic>
      <p:sp>
        <p:nvSpPr>
          <p:cNvPr id="31" name="Content Placeholder 27">
            <a:extLst>
              <a:ext uri="{FF2B5EF4-FFF2-40B4-BE49-F238E27FC236}">
                <a16:creationId xmlns:a16="http://schemas.microsoft.com/office/drawing/2014/main" id="{767E5E56-B716-4793-B367-0DD06E692646}"/>
              </a:ext>
            </a:extLst>
          </p:cNvPr>
          <p:cNvSpPr txBox="1">
            <a:spLocks/>
          </p:cNvSpPr>
          <p:nvPr/>
        </p:nvSpPr>
        <p:spPr>
          <a:xfrm>
            <a:off x="703944" y="3610543"/>
            <a:ext cx="4938713" cy="355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u="sng">
                <a:solidFill>
                  <a:srgbClr val="0070C0"/>
                </a:solidFill>
              </a:rPr>
              <a:t>Reshape to long</a:t>
            </a:r>
          </a:p>
        </p:txBody>
      </p:sp>
      <p:sp>
        <p:nvSpPr>
          <p:cNvPr id="33" name="Title 28">
            <a:extLst>
              <a:ext uri="{FF2B5EF4-FFF2-40B4-BE49-F238E27FC236}">
                <a16:creationId xmlns:a16="http://schemas.microsoft.com/office/drawing/2014/main" id="{01688624-160F-4BC1-AB0B-42664E411B72}"/>
              </a:ext>
            </a:extLst>
          </p:cNvPr>
          <p:cNvSpPr txBox="1">
            <a:spLocks/>
          </p:cNvSpPr>
          <p:nvPr/>
        </p:nvSpPr>
        <p:spPr>
          <a:xfrm>
            <a:off x="5963339" y="872717"/>
            <a:ext cx="3143215" cy="548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0070C0"/>
                </a:solidFill>
                <a:ea typeface="+mj-lt"/>
                <a:cs typeface="+mj-lt"/>
              </a:rPr>
              <a:t>Population </a:t>
            </a:r>
            <a:r>
              <a:rPr lang="en-US" sz="1800" err="1">
                <a:solidFill>
                  <a:srgbClr val="0070C0"/>
                </a:solidFill>
                <a:ea typeface="+mj-lt"/>
                <a:cs typeface="+mj-lt"/>
              </a:rPr>
              <a:t>dataframe</a:t>
            </a:r>
            <a:endParaRPr lang="en-US" sz="1800" err="1">
              <a:solidFill>
                <a:srgbClr val="0070C0"/>
              </a:solidFill>
            </a:endParaRPr>
          </a:p>
        </p:txBody>
      </p:sp>
      <p:sp>
        <p:nvSpPr>
          <p:cNvPr id="34" name="Content Placeholder 27">
            <a:extLst>
              <a:ext uri="{FF2B5EF4-FFF2-40B4-BE49-F238E27FC236}">
                <a16:creationId xmlns:a16="http://schemas.microsoft.com/office/drawing/2014/main" id="{EB15CD5D-9382-4386-9C29-A4208C8659F2}"/>
              </a:ext>
            </a:extLst>
          </p:cNvPr>
          <p:cNvSpPr txBox="1">
            <a:spLocks/>
          </p:cNvSpPr>
          <p:nvPr/>
        </p:nvSpPr>
        <p:spPr>
          <a:xfrm>
            <a:off x="5972629" y="1511754"/>
            <a:ext cx="4938713" cy="355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u="sng">
                <a:solidFill>
                  <a:srgbClr val="0070C0"/>
                </a:solidFill>
              </a:rPr>
              <a:t>Deal with other names in country column</a:t>
            </a:r>
          </a:p>
        </p:txBody>
      </p:sp>
    </p:spTree>
    <p:extLst>
      <p:ext uri="{BB962C8B-B14F-4D97-AF65-F5344CB8AC3E}">
        <p14:creationId xmlns:p14="http://schemas.microsoft.com/office/powerpoint/2010/main" val="2033029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9029-B5E5-492B-B875-BFE75EBC5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15" y="772591"/>
            <a:ext cx="7221728" cy="729634"/>
          </a:xfrm>
        </p:spPr>
        <p:txBody>
          <a:bodyPr/>
          <a:lstStyle/>
          <a:p>
            <a:r>
              <a:rPr lang="en-US" sz="1800">
                <a:solidFill>
                  <a:srgbClr val="0070C0"/>
                </a:solidFill>
              </a:rPr>
              <a:t>Join Covid-19 and Population </a:t>
            </a:r>
            <a:r>
              <a:rPr lang="en-US" sz="1800" err="1">
                <a:solidFill>
                  <a:srgbClr val="0070C0"/>
                </a:solidFill>
              </a:rPr>
              <a:t>dataframe</a:t>
            </a:r>
            <a:endParaRPr lang="en-US" sz="1800">
              <a:solidFill>
                <a:srgbClr val="0070C0"/>
              </a:solidFill>
            </a:endParaRPr>
          </a:p>
        </p:txBody>
      </p:sp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AC53C644-0E0A-4A94-AB5F-449C57B54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67" y="2025886"/>
            <a:ext cx="4826679" cy="153792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AB1ED15-C702-43EF-9EC0-CFF656CB17AA}"/>
              </a:ext>
            </a:extLst>
          </p:cNvPr>
          <p:cNvSpPr txBox="1">
            <a:spLocks/>
          </p:cNvSpPr>
          <p:nvPr/>
        </p:nvSpPr>
        <p:spPr>
          <a:xfrm>
            <a:off x="624691" y="1385479"/>
            <a:ext cx="3839900" cy="729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/>
              <a:buChar char="•"/>
            </a:pPr>
            <a:r>
              <a:rPr lang="en-US" sz="1400" u="sng">
                <a:solidFill>
                  <a:srgbClr val="0070C0"/>
                </a:solidFill>
              </a:rPr>
              <a:t>One country in each row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9CA548-F0CD-4E33-BBB4-D3FD09122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1944" y="4060000"/>
            <a:ext cx="11098665" cy="2057852"/>
          </a:xfr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68FDA45C-18C8-46D8-864F-BD10BBFB1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841" y="5061912"/>
            <a:ext cx="2459831" cy="1057274"/>
          </a:xfrm>
          <a:prstGeom prst="rect">
            <a:avLst/>
          </a:prstGeom>
        </p:spPr>
      </p:pic>
      <p:pic>
        <p:nvPicPr>
          <p:cNvPr id="13" name="Picture 13" descr="Table&#10;&#10;Description automatically generated">
            <a:extLst>
              <a:ext uri="{FF2B5EF4-FFF2-40B4-BE49-F238E27FC236}">
                <a16:creationId xmlns:a16="http://schemas.microsoft.com/office/drawing/2014/main" id="{982FE188-500A-4200-A0B0-C48349143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1912880"/>
            <a:ext cx="6321027" cy="169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90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280633A3-926A-4143-8034-0BC4405E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339" y="823958"/>
            <a:ext cx="5073615" cy="620777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Julia with Unemployment Rate dataset</a:t>
            </a:r>
          </a:p>
        </p:txBody>
      </p:sp>
      <p:pic>
        <p:nvPicPr>
          <p:cNvPr id="22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D418EF-1D7D-40D9-A04C-06AFC9CB87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55947" b="-353"/>
          <a:stretch/>
        </p:blipFill>
        <p:spPr>
          <a:xfrm>
            <a:off x="5956528" y="3892473"/>
            <a:ext cx="3111119" cy="2358727"/>
          </a:xfrm>
        </p:spPr>
      </p:pic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E2C634F0-FB2C-41AE-95A8-C9A87E037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6767" y="1451705"/>
            <a:ext cx="4241075" cy="26880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 u="sng">
                <a:solidFill>
                  <a:srgbClr val="0070C0"/>
                </a:solidFill>
              </a:rPr>
              <a:t>Extract WHO region from Covid-19 dataset</a:t>
            </a:r>
          </a:p>
        </p:txBody>
      </p:sp>
      <p:pic>
        <p:nvPicPr>
          <p:cNvPr id="23" name="Picture 23" descr="A picture containing diagram&#10;&#10;Description automatically generated">
            <a:extLst>
              <a:ext uri="{FF2B5EF4-FFF2-40B4-BE49-F238E27FC236}">
                <a16:creationId xmlns:a16="http://schemas.microsoft.com/office/drawing/2014/main" id="{E2485DB0-D4DC-431F-83A6-7123339D8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571" r="41713" b="1786"/>
          <a:stretch/>
        </p:blipFill>
        <p:spPr>
          <a:xfrm>
            <a:off x="420917" y="5783402"/>
            <a:ext cx="5384801" cy="465428"/>
          </a:xfrm>
          <a:prstGeom prst="rect">
            <a:avLst/>
          </a:prstGeom>
        </p:spPr>
      </p:pic>
      <p:pic>
        <p:nvPicPr>
          <p:cNvPr id="25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CC4B980C-43DB-4CF7-B87E-997B69EC6E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" r="14925" b="-1220"/>
          <a:stretch/>
        </p:blipFill>
        <p:spPr>
          <a:xfrm>
            <a:off x="428174" y="2445842"/>
            <a:ext cx="7779670" cy="601827"/>
          </a:xfrm>
          <a:prstGeom prst="rect">
            <a:avLst/>
          </a:prstGeom>
        </p:spPr>
      </p:pic>
      <p:pic>
        <p:nvPicPr>
          <p:cNvPr id="31" name="Picture 3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082A7C5-8AA2-43B5-9853-AB8A720F8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72" y="1920933"/>
            <a:ext cx="5275942" cy="540656"/>
          </a:xfrm>
          <a:prstGeom prst="rect">
            <a:avLst/>
          </a:prstGeom>
        </p:spPr>
      </p:pic>
      <p:pic>
        <p:nvPicPr>
          <p:cNvPr id="34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1023EF3D-6E5F-4647-BB75-9F53ECB89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9761" y="1799700"/>
            <a:ext cx="5958113" cy="646596"/>
          </a:xfrm>
          <a:prstGeom prst="rect">
            <a:avLst/>
          </a:prstGeom>
        </p:spPr>
      </p:pic>
      <p:pic>
        <p:nvPicPr>
          <p:cNvPr id="35" name="Picture 35" descr="Table&#10;&#10;Description automatically generated">
            <a:extLst>
              <a:ext uri="{FF2B5EF4-FFF2-40B4-BE49-F238E27FC236}">
                <a16:creationId xmlns:a16="http://schemas.microsoft.com/office/drawing/2014/main" id="{163B879F-DF81-4B2E-B411-97094D6A9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171" y="3049601"/>
            <a:ext cx="5399314" cy="2416602"/>
          </a:xfrm>
          <a:prstGeom prst="rect">
            <a:avLst/>
          </a:prstGeom>
        </p:spPr>
      </p:pic>
      <p:pic>
        <p:nvPicPr>
          <p:cNvPr id="36" name="Picture 36" descr="Table&#10;&#10;Description automatically generated">
            <a:extLst>
              <a:ext uri="{FF2B5EF4-FFF2-40B4-BE49-F238E27FC236}">
                <a16:creationId xmlns:a16="http://schemas.microsoft.com/office/drawing/2014/main" id="{2F2957F9-AEA4-4F48-8582-13BD3FABC3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0983" y="3650641"/>
            <a:ext cx="3091543" cy="2601769"/>
          </a:xfrm>
          <a:prstGeom prst="rect">
            <a:avLst/>
          </a:prstGeom>
        </p:spPr>
      </p:pic>
      <p:sp>
        <p:nvSpPr>
          <p:cNvPr id="40" name="Title 36">
            <a:extLst>
              <a:ext uri="{FF2B5EF4-FFF2-40B4-BE49-F238E27FC236}">
                <a16:creationId xmlns:a16="http://schemas.microsoft.com/office/drawing/2014/main" id="{94BA54E3-AA70-48D8-A1B8-992751010792}"/>
              </a:ext>
            </a:extLst>
          </p:cNvPr>
          <p:cNvSpPr txBox="1">
            <a:spLocks/>
          </p:cNvSpPr>
          <p:nvPr/>
        </p:nvSpPr>
        <p:spPr>
          <a:xfrm>
            <a:off x="629339" y="1332299"/>
            <a:ext cx="5073615" cy="620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/>
              <a:buChar char="•"/>
            </a:pPr>
            <a:r>
              <a:rPr lang="en-US" sz="1400" b="0" u="sng">
                <a:solidFill>
                  <a:srgbClr val="0070C0"/>
                </a:solidFill>
              </a:rPr>
              <a:t>Extract unemployment data from HNP dataset</a:t>
            </a:r>
            <a:endParaRPr lang="en-US"/>
          </a:p>
        </p:txBody>
      </p:sp>
      <p:sp>
        <p:nvSpPr>
          <p:cNvPr id="42" name="Content Placeholder 37">
            <a:extLst>
              <a:ext uri="{FF2B5EF4-FFF2-40B4-BE49-F238E27FC236}">
                <a16:creationId xmlns:a16="http://schemas.microsoft.com/office/drawing/2014/main" id="{B6EC4C3D-EBE4-4F8A-B497-9787319559AA}"/>
              </a:ext>
            </a:extLst>
          </p:cNvPr>
          <p:cNvSpPr txBox="1">
            <a:spLocks/>
          </p:cNvSpPr>
          <p:nvPr/>
        </p:nvSpPr>
        <p:spPr>
          <a:xfrm>
            <a:off x="430062" y="5517065"/>
            <a:ext cx="4241075" cy="2688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u="sng">
                <a:solidFill>
                  <a:srgbClr val="0070C0"/>
                </a:solidFill>
              </a:rPr>
              <a:t>Reshape to long</a:t>
            </a:r>
          </a:p>
        </p:txBody>
      </p:sp>
      <p:sp>
        <p:nvSpPr>
          <p:cNvPr id="44" name="Content Placeholder 37">
            <a:extLst>
              <a:ext uri="{FF2B5EF4-FFF2-40B4-BE49-F238E27FC236}">
                <a16:creationId xmlns:a16="http://schemas.microsoft.com/office/drawing/2014/main" id="{F8FCD506-6767-43CF-9E67-8BF4C52860FC}"/>
              </a:ext>
            </a:extLst>
          </p:cNvPr>
          <p:cNvSpPr txBox="1">
            <a:spLocks/>
          </p:cNvSpPr>
          <p:nvPr/>
        </p:nvSpPr>
        <p:spPr>
          <a:xfrm>
            <a:off x="5826768" y="3427235"/>
            <a:ext cx="4241075" cy="2688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u="sng">
                <a:solidFill>
                  <a:srgbClr val="0070C0"/>
                </a:solidFill>
              </a:rPr>
              <a:t>Translate the WHO region code</a:t>
            </a:r>
          </a:p>
        </p:txBody>
      </p:sp>
    </p:spTree>
    <p:extLst>
      <p:ext uri="{BB962C8B-B14F-4D97-AF65-F5344CB8AC3E}">
        <p14:creationId xmlns:p14="http://schemas.microsoft.com/office/powerpoint/2010/main" val="1980494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AB023-DD33-441C-AD70-DB2C6E74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97" y="932248"/>
            <a:ext cx="7541043" cy="432091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Join unemployment with WHO region data frame by country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CB099-98AA-405A-9B26-9A02B7CC3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597" y="1438495"/>
            <a:ext cx="3549615" cy="27606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1400" u="sng">
                <a:solidFill>
                  <a:srgbClr val="0070C0"/>
                </a:solidFill>
              </a:rPr>
              <a:t>Manually correct unmatched countries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739309A-965E-4395-B892-974637F6D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5" y="1712374"/>
            <a:ext cx="7242628" cy="1170724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D114E79-8D07-422D-B471-7CE021322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5" y="2751776"/>
            <a:ext cx="7344228" cy="2515816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DFA674EF-632B-4EF9-AFC9-48E428DF8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123" y="1716192"/>
            <a:ext cx="4397827" cy="2771566"/>
          </a:xfrm>
          <a:prstGeom prst="rect">
            <a:avLst/>
          </a:prstGeo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4AC688DB-C893-4CC9-B80A-2D23976E0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15" y="5540819"/>
            <a:ext cx="6429828" cy="1137236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6502BE6E-678D-405C-8717-48EC2D9EE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240" y="5043739"/>
            <a:ext cx="5566228" cy="154640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9171BA2-C29C-4711-85B1-9657698B9586}"/>
              </a:ext>
            </a:extLst>
          </p:cNvPr>
          <p:cNvSpPr txBox="1">
            <a:spLocks/>
          </p:cNvSpPr>
          <p:nvPr/>
        </p:nvSpPr>
        <p:spPr>
          <a:xfrm>
            <a:off x="636597" y="5164414"/>
            <a:ext cx="6140413" cy="377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u="sng">
                <a:solidFill>
                  <a:srgbClr val="0070C0"/>
                </a:solidFill>
              </a:rPr>
              <a:t>One country code with one set of unemployment figures each row</a:t>
            </a:r>
          </a:p>
        </p:txBody>
      </p:sp>
    </p:spTree>
    <p:extLst>
      <p:ext uri="{BB962C8B-B14F-4D97-AF65-F5344CB8AC3E}">
        <p14:creationId xmlns:p14="http://schemas.microsoft.com/office/powerpoint/2010/main" val="1596927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EF995CBE-6E2E-48B0-A922-B966E5C65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" b="30481"/>
          <a:stretch/>
        </p:blipFill>
        <p:spPr>
          <a:xfrm>
            <a:off x="843116" y="4653220"/>
            <a:ext cx="10668296" cy="187316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C66D0D2-4A30-4855-B787-0258BCE42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01" y="619851"/>
            <a:ext cx="9297271" cy="1048948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0070C0"/>
                </a:solidFill>
              </a:rPr>
              <a:t>Deliverable Dataset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39BCDD-4C65-41FF-A119-4AD4CA152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21" y="1667039"/>
            <a:ext cx="6185988" cy="4647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b="1" u="sng">
                <a:solidFill>
                  <a:srgbClr val="0070C0"/>
                </a:solidFill>
                <a:ea typeface="+mn-lt"/>
                <a:cs typeface="+mn-lt"/>
              </a:rPr>
              <a:t>Covid-19 with population and education status</a:t>
            </a:r>
            <a:endParaRPr lang="en-US" sz="1400" b="1" u="sng">
              <a:solidFill>
                <a:srgbClr val="0070C0"/>
              </a:solidFill>
            </a:endParaRP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CCF1EE66-5E6E-47BA-9EC1-8B82ABDA4476}"/>
              </a:ext>
            </a:extLst>
          </p:cNvPr>
          <p:cNvSpPr txBox="1">
            <a:spLocks/>
          </p:cNvSpPr>
          <p:nvPr/>
        </p:nvSpPr>
        <p:spPr>
          <a:xfrm>
            <a:off x="845021" y="4301893"/>
            <a:ext cx="4937760" cy="4357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u="sng">
                <a:solidFill>
                  <a:srgbClr val="0070C0"/>
                </a:solidFill>
                <a:ea typeface="+mn-lt"/>
                <a:cs typeface="+mn-lt"/>
              </a:rPr>
              <a:t>Unemployment</a:t>
            </a:r>
            <a:endParaRPr lang="en-US" sz="1400" b="1" u="sng">
              <a:solidFill>
                <a:srgbClr val="0070C0"/>
              </a:solidFill>
            </a:endParaRPr>
          </a:p>
        </p:txBody>
      </p:sp>
      <p:pic>
        <p:nvPicPr>
          <p:cNvPr id="5" name="Picture 9" descr="Table&#10;&#10;Description automatically generated">
            <a:extLst>
              <a:ext uri="{FF2B5EF4-FFF2-40B4-BE49-F238E27FC236}">
                <a16:creationId xmlns:a16="http://schemas.microsoft.com/office/drawing/2014/main" id="{C9C58A63-B484-4885-9B74-FF99FB08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3" y="2021972"/>
            <a:ext cx="10672761" cy="218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47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7F72BCA-EE24-40BE-9ECA-E10C9BA55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F87D450-61BE-400F-AD89-A79F343C4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853" y="287378"/>
            <a:ext cx="11767062" cy="10803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The impact of cumulative cases, population density and  total cases in percentage of population on status of educational </a:t>
            </a:r>
            <a:r>
              <a:rPr lang="en-US" sz="1800" err="1"/>
              <a:t>organisitions</a:t>
            </a:r>
            <a:r>
              <a:rPr lang="en-US" sz="1800"/>
              <a:t> </a:t>
            </a:r>
            <a:r>
              <a:rPr lang="en-US" sz="1800">
                <a:ea typeface="+mn-lt"/>
                <a:cs typeface="+mn-lt"/>
              </a:rPr>
              <a:t>in October</a:t>
            </a:r>
            <a:endParaRPr lang="en-US" err="1"/>
          </a:p>
          <a:p>
            <a:endParaRPr lang="en-US" sz="1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3C4597-DD46-4BFC-B999-C52879B95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2B59AC-0160-4F1D-934F-B7D8B6AE4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034272" y="3817404"/>
            <a:ext cx="54864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F5A80B8-9286-4944-8F08-B97029819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292" y="825774"/>
            <a:ext cx="5707691" cy="5728568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B5240B1C-9922-4322-AFF2-677326CA83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83"/>
          <a:stretch/>
        </p:blipFill>
        <p:spPr>
          <a:xfrm>
            <a:off x="650309" y="869641"/>
            <a:ext cx="5504015" cy="57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40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A7C3A0CF-83CC-440E-A9C5-B3CD7149D122}"/>
              </a:ext>
            </a:extLst>
          </p:cNvPr>
          <p:cNvSpPr txBox="1">
            <a:spLocks/>
          </p:cNvSpPr>
          <p:nvPr/>
        </p:nvSpPr>
        <p:spPr>
          <a:xfrm>
            <a:off x="583602" y="3436171"/>
            <a:ext cx="4203013" cy="970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Status of educational institutes worldwide from 2020 Feb to 2020 Oct (monthly)</a:t>
            </a:r>
          </a:p>
        </p:txBody>
      </p:sp>
      <p:pic>
        <p:nvPicPr>
          <p:cNvPr id="2" name="Picture 3" descr="Map&#10;&#10;Description automatically generated">
            <a:extLst>
              <a:ext uri="{FF2B5EF4-FFF2-40B4-BE49-F238E27FC236}">
                <a16:creationId xmlns:a16="http://schemas.microsoft.com/office/drawing/2014/main" id="{3F638384-65D9-4792-A705-8F0318F10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9400" y="816203"/>
            <a:ext cx="6980190" cy="5842225"/>
          </a:xfrm>
        </p:spPr>
      </p:pic>
    </p:spTree>
    <p:extLst>
      <p:ext uri="{BB962C8B-B14F-4D97-AF65-F5344CB8AC3E}">
        <p14:creationId xmlns:p14="http://schemas.microsoft.com/office/powerpoint/2010/main" val="4238761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72879-ED91-48EF-801A-940335ED7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47280-6AC3-4D98-8E6F-06CD5BED8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This project is regarding data sourcing and wrangling that </a:t>
            </a:r>
            <a:r>
              <a:rPr lang="en-US" err="1"/>
              <a:t>centres</a:t>
            </a:r>
            <a:r>
              <a:rPr lang="en-US"/>
              <a:t> on Covid – 19.</a:t>
            </a:r>
          </a:p>
          <a:p>
            <a:r>
              <a:rPr lang="en-US"/>
              <a:t>In preparation for data analysis on the impact of Covid-19 on economy, education and demographic aspects.</a:t>
            </a:r>
          </a:p>
        </p:txBody>
      </p:sp>
    </p:spTree>
    <p:extLst>
      <p:ext uri="{BB962C8B-B14F-4D97-AF65-F5344CB8AC3E}">
        <p14:creationId xmlns:p14="http://schemas.microsoft.com/office/powerpoint/2010/main" val="394400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CCE6CDF7-4816-4159-B55A-16FC80790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286000"/>
            <a:ext cx="2743200" cy="2286000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FAD3FF0E-DCE3-4E51-8E10-BFCA98CF0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286000"/>
            <a:ext cx="2743200" cy="2286000"/>
          </a:xfrm>
          <a:prstGeom prst="rect">
            <a:avLst/>
          </a:prstGeom>
        </p:spPr>
      </p:pic>
      <p:pic>
        <p:nvPicPr>
          <p:cNvPr id="14" name="Picture 15">
            <a:extLst>
              <a:ext uri="{FF2B5EF4-FFF2-40B4-BE49-F238E27FC236}">
                <a16:creationId xmlns:a16="http://schemas.microsoft.com/office/drawing/2014/main" id="{460A2D9F-488B-4B9F-AEA2-6B6CDC07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286000"/>
            <a:ext cx="2743200" cy="22860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E9D06B1C-BCE3-4B12-B1E9-53E2C7F40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286000"/>
            <a:ext cx="2743200" cy="22860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21340EA5-A3E8-453F-A3C2-DE6D4F6DE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369" y="279947"/>
            <a:ext cx="7404764" cy="6161649"/>
          </a:xfrm>
          <a:prstGeom prst="rect">
            <a:avLst/>
          </a:prstGeom>
        </p:spPr>
      </p:pic>
      <p:sp>
        <p:nvSpPr>
          <p:cNvPr id="3" name="Content Placeholder 20">
            <a:extLst>
              <a:ext uri="{FF2B5EF4-FFF2-40B4-BE49-F238E27FC236}">
                <a16:creationId xmlns:a16="http://schemas.microsoft.com/office/drawing/2014/main" id="{51507D05-98D0-4496-B6AF-1AC75120B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802" y="3430075"/>
            <a:ext cx="4428565" cy="671816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sz="1800"/>
              <a:t>Top 10 countries with the most cumulative confirmed cases from 2020 Jan to present</a:t>
            </a:r>
          </a:p>
        </p:txBody>
      </p:sp>
    </p:spTree>
    <p:extLst>
      <p:ext uri="{BB962C8B-B14F-4D97-AF65-F5344CB8AC3E}">
        <p14:creationId xmlns:p14="http://schemas.microsoft.com/office/powerpoint/2010/main" val="1733473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0">
            <a:extLst>
              <a:ext uri="{FF2B5EF4-FFF2-40B4-BE49-F238E27FC236}">
                <a16:creationId xmlns:a16="http://schemas.microsoft.com/office/drawing/2014/main" id="{15235B3F-E455-4AC2-8895-C8BC9E361EA2}"/>
              </a:ext>
            </a:extLst>
          </p:cNvPr>
          <p:cNvSpPr txBox="1">
            <a:spLocks/>
          </p:cNvSpPr>
          <p:nvPr/>
        </p:nvSpPr>
        <p:spPr>
          <a:xfrm>
            <a:off x="394626" y="3247195"/>
            <a:ext cx="4428565" cy="14642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Unemployment rates changes in the last decade( by region defined by WHO)</a:t>
            </a:r>
          </a:p>
          <a:p>
            <a:r>
              <a:rPr lang="en-US" sz="1800"/>
              <a:t>The result is unexpected</a:t>
            </a:r>
          </a:p>
        </p:txBody>
      </p:sp>
      <p:pic>
        <p:nvPicPr>
          <p:cNvPr id="2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EE5A40A-FAA7-475D-B9D6-9B99BD5E4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5150" y="1518890"/>
            <a:ext cx="6651874" cy="4332804"/>
          </a:xfrm>
        </p:spPr>
      </p:pic>
    </p:spTree>
    <p:extLst>
      <p:ext uri="{BB962C8B-B14F-4D97-AF65-F5344CB8AC3E}">
        <p14:creationId xmlns:p14="http://schemas.microsoft.com/office/powerpoint/2010/main" val="3168339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CF8B0-C5A6-4693-8E41-E8417880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Legality and Ethics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4D673-266E-46C9-8F7D-B9A0B7D92D8E}"/>
              </a:ext>
            </a:extLst>
          </p:cNvPr>
          <p:cNvSpPr txBox="1"/>
          <p:nvPr/>
        </p:nvSpPr>
        <p:spPr>
          <a:xfrm>
            <a:off x="849351" y="2299011"/>
            <a:ext cx="10307443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>
                <a:ea typeface="+mn-lt"/>
                <a:cs typeface="+mn-lt"/>
              </a:rPr>
              <a:t>WHO: Terms and Condition of Data Policy</a:t>
            </a:r>
            <a:endParaRPr lang="en-US"/>
          </a:p>
          <a:p>
            <a:pPr algn="just"/>
            <a:r>
              <a:rPr lang="en-US" sz="1600">
                <a:ea typeface="+mn-lt"/>
                <a:cs typeface="+mn-lt"/>
                <a:hlinkClick r:id="rId2"/>
              </a:rPr>
              <a:t>https://www.who.int/about/who-we-are/publishing-policies/data-policy/terms-and-conditions</a:t>
            </a:r>
            <a:endParaRPr lang="en-US"/>
          </a:p>
          <a:p>
            <a:pPr algn="just"/>
            <a:endParaRPr lang="en-US" sz="1600">
              <a:ea typeface="+mn-lt"/>
              <a:cs typeface="+mn-lt"/>
            </a:endParaRPr>
          </a:p>
          <a:p>
            <a:pPr algn="just"/>
            <a:r>
              <a:rPr lang="en-US" b="1">
                <a:ea typeface="+mn-lt"/>
                <a:cs typeface="+mn-lt"/>
              </a:rPr>
              <a:t>World Bank: Terms of Use for Datasets</a:t>
            </a:r>
            <a:endParaRPr lang="en-US"/>
          </a:p>
          <a:p>
            <a:pPr algn="just"/>
            <a:r>
              <a:rPr lang="en-US" sz="1600" u="sng">
                <a:ea typeface="+mn-lt"/>
                <a:cs typeface="+mn-lt"/>
                <a:hlinkClick r:id="rId3"/>
              </a:rPr>
              <a:t>https://www.worldbank.org/en/about/legal/terms-of-use-for-datasets</a:t>
            </a:r>
            <a:endParaRPr lang="en-US" sz="1600"/>
          </a:p>
          <a:p>
            <a:pPr algn="l"/>
            <a:endParaRPr lang="en-US"/>
          </a:p>
        </p:txBody>
      </p:sp>
      <p:pic>
        <p:nvPicPr>
          <p:cNvPr id="10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51A3504E-9B59-40D2-B59D-9C29D656A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92" y="4087365"/>
            <a:ext cx="8021443" cy="201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54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B5F87-3BDD-412B-A2AB-F5675E99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Intended Use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5A4C4-BAA3-476B-95B9-8B7021C80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470" y="2273585"/>
            <a:ext cx="9443299" cy="5997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None/>
            </a:pPr>
            <a:r>
              <a:rPr lang="en-US" b="1">
                <a:ea typeface="+mn-lt"/>
                <a:cs typeface="+mn-lt"/>
              </a:rPr>
              <a:t>Used as the basis for many different directions of research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5" descr="A picture containing indoor, table, bird, knife&#10;&#10;Description automatically generated">
            <a:extLst>
              <a:ext uri="{FF2B5EF4-FFF2-40B4-BE49-F238E27FC236}">
                <a16:creationId xmlns:a16="http://schemas.microsoft.com/office/drawing/2014/main" id="{EB6235B7-6A3D-4E7D-83DC-195CC4B6A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961" y="3086943"/>
            <a:ext cx="8170126" cy="204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79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8929B-46EC-4D0F-81C9-4C4743FD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 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8B8E-F5E9-45C4-B112-945B59E59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5" y="2221351"/>
            <a:ext cx="10681475" cy="395084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WHO Coronavirus Disease Dataset: </a:t>
            </a:r>
            <a:endParaRPr lang="en-US"/>
          </a:p>
          <a:p>
            <a:r>
              <a:rPr lang="en-US" u="sng">
                <a:ea typeface="+mn-lt"/>
                <a:cs typeface="+mn-l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https://covid19.who.int/</a:t>
            </a:r>
            <a:endParaRPr lang="en-US" u="sng">
              <a:ea typeface="+mn-lt"/>
              <a:cs typeface="+mn-lt"/>
            </a:endParaRPr>
          </a:p>
          <a:p>
            <a:pPr marL="0" indent="0">
              <a:buNone/>
            </a:pPr>
            <a:endParaRPr lang="en-US" u="sng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World Bank Open Data:</a:t>
            </a:r>
          </a:p>
          <a:p>
            <a:r>
              <a:rPr lang="en-US" u="sng"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https://data.worldbank.org/</a:t>
            </a:r>
            <a:endParaRPr lang="en-US">
              <a:ea typeface="+mn-lt"/>
              <a:cs typeface="+mn-lt"/>
            </a:endParaRPr>
          </a:p>
          <a:p>
            <a:endParaRPr lang="en-US" u="sng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OCHA Services Dataset: HUMANITARIAN DATA EXCHANGE</a:t>
            </a:r>
          </a:p>
          <a:p>
            <a:r>
              <a:rPr lang="en-US">
                <a:ea typeface="+mn-lt"/>
                <a:cs typeface="+mn-lt"/>
                <a:hlinkClick r:id="rId3"/>
              </a:rPr>
              <a:t>https://data.humdata.org/dataset</a:t>
            </a:r>
            <a:endParaRPr lang="en-US">
              <a:ea typeface="+mn-lt"/>
              <a:cs typeface="+mn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0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0888039-75C4-4530-BDBE-D0F40C688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411" y="1560980"/>
            <a:ext cx="10168128" cy="2873166"/>
          </a:xfr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E7031D44-E673-4970-A803-B6020A15C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8" b="19509"/>
          <a:stretch/>
        </p:blipFill>
        <p:spPr>
          <a:xfrm>
            <a:off x="6367463" y="3928591"/>
            <a:ext cx="5445937" cy="28566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DE86AA-D835-4095-96C5-684302B0AABE}"/>
              </a:ext>
            </a:extLst>
          </p:cNvPr>
          <p:cNvSpPr txBox="1"/>
          <p:nvPr/>
        </p:nvSpPr>
        <p:spPr>
          <a:xfrm>
            <a:off x="938212" y="4772025"/>
            <a:ext cx="477916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Due to the different sources of the data, we need to match the country codes.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We select the country code of WDI Country dataset as the basis.</a:t>
            </a: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519CD5-DCBB-4FD6-BFD9-D01772CE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Process &amp; Delivered Dataset</a:t>
            </a:r>
            <a:endParaRPr lang="en-US" b="0">
              <a:ea typeface="+mj-lt"/>
              <a:cs typeface="+mj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41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6F82EB-A4A8-4681-BDE2-EFE1E7429517}"/>
              </a:ext>
            </a:extLst>
          </p:cNvPr>
          <p:cNvSpPr txBox="1"/>
          <p:nvPr/>
        </p:nvSpPr>
        <p:spPr>
          <a:xfrm>
            <a:off x="1066800" y="973015"/>
            <a:ext cx="666721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Join all country code data in one </a:t>
            </a:r>
            <a:r>
              <a:rPr lang="en-US" err="1"/>
              <a:t>dataframe</a:t>
            </a:r>
            <a:endParaRPr lang="en-US"/>
          </a:p>
          <a:p>
            <a:r>
              <a:rPr lang="en-US"/>
              <a:t>Find out the different country codes</a:t>
            </a:r>
          </a:p>
          <a:p>
            <a:r>
              <a:rPr lang="en-US"/>
              <a:t>Use function to replace them with the same country codes.</a:t>
            </a:r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13A65179-499F-4426-B39B-AB7807942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43" y="2387029"/>
            <a:ext cx="7529510" cy="2917377"/>
          </a:xfrm>
          <a:prstGeom prst="rect">
            <a:avLst/>
          </a:prstGeom>
        </p:spPr>
      </p:pic>
      <p:pic>
        <p:nvPicPr>
          <p:cNvPr id="7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BF9DC87F-12B7-497F-8604-60F1011B2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136" y="974485"/>
            <a:ext cx="4088605" cy="539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81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DD1E2A3-24A1-4CF6-AA9F-F31946D0A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625" y="762945"/>
            <a:ext cx="7953375" cy="952500"/>
          </a:xfrm>
        </p:spPr>
      </p:pic>
      <p:pic>
        <p:nvPicPr>
          <p:cNvPr id="3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13C481A4-3629-4435-AFC6-3A887A827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2145870"/>
            <a:ext cx="9291637" cy="1506603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553931DF-B3EA-447F-B785-479402D47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869" y="3665582"/>
            <a:ext cx="6029323" cy="2812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4DB861-E0AC-44D9-B48C-E5AF84BAEB6F}"/>
              </a:ext>
            </a:extLst>
          </p:cNvPr>
          <p:cNvSpPr txBox="1"/>
          <p:nvPr/>
        </p:nvSpPr>
        <p:spPr>
          <a:xfrm>
            <a:off x="771525" y="4283869"/>
            <a:ext cx="441007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Import data into R basing on each Tab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According to the key words, use the which function to get data position. 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Combine all tabs data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Remove NA  and Rename columns' name</a:t>
            </a:r>
          </a:p>
        </p:txBody>
      </p:sp>
    </p:spTree>
    <p:extLst>
      <p:ext uri="{BB962C8B-B14F-4D97-AF65-F5344CB8AC3E}">
        <p14:creationId xmlns:p14="http://schemas.microsoft.com/office/powerpoint/2010/main" val="2941246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254E00CA-F38F-49DC-950F-DD9D63C52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285" y="1629435"/>
            <a:ext cx="11025377" cy="938049"/>
          </a:xfrm>
        </p:spPr>
      </p:pic>
      <p:pic>
        <p:nvPicPr>
          <p:cNvPr id="2" name="Picture 4" descr="Table&#10;&#10;Description automatically generated">
            <a:extLst>
              <a:ext uri="{FF2B5EF4-FFF2-40B4-BE49-F238E27FC236}">
                <a16:creationId xmlns:a16="http://schemas.microsoft.com/office/drawing/2014/main" id="{C922966A-74F6-4ACA-A60D-ABFB78EAC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94" y="2951598"/>
            <a:ext cx="11208543" cy="33717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E1D8E8-BF83-4652-978A-0ECD75C3F85E}"/>
              </a:ext>
            </a:extLst>
          </p:cNvPr>
          <p:cNvSpPr txBox="1"/>
          <p:nvPr/>
        </p:nvSpPr>
        <p:spPr>
          <a:xfrm>
            <a:off x="1176337" y="533400"/>
            <a:ext cx="92626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Some of the data contains subscripts and comma</a:t>
            </a:r>
            <a:endParaRPr lang="en-US">
              <a:latin typeface="Neue Haas Grotesk Text Pro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Use regular expressions to remove subscripts and comma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82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A21AB-FAC4-44B4-8FAE-65A0DFB71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261770"/>
            <a:ext cx="3928693" cy="1457482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DC55A715-3807-4155-881A-2DC2B28CD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787" y="989622"/>
            <a:ext cx="10168128" cy="955978"/>
          </a:xfr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21667F84-1D3B-48D2-8988-5E0E8397A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18" y="2538212"/>
            <a:ext cx="7767638" cy="3031732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731E001C-A24C-41A5-8680-1CDFAC143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65" y="2533582"/>
            <a:ext cx="3481386" cy="40292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A74B17-D872-4A5D-8A66-5233C6DF959C}"/>
              </a:ext>
            </a:extLst>
          </p:cNvPr>
          <p:cNvSpPr txBox="1"/>
          <p:nvPr/>
        </p:nvSpPr>
        <p:spPr>
          <a:xfrm>
            <a:off x="1113692" y="386862"/>
            <a:ext cx="47126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Reshaping data frame from wide to long</a:t>
            </a:r>
          </a:p>
        </p:txBody>
      </p:sp>
    </p:spTree>
    <p:extLst>
      <p:ext uri="{BB962C8B-B14F-4D97-AF65-F5344CB8AC3E}">
        <p14:creationId xmlns:p14="http://schemas.microsoft.com/office/powerpoint/2010/main" val="1303376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9D81A1F-EEF2-4300-97D3-2C1EBB6D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660582"/>
            <a:ext cx="11125198" cy="2869837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764E12FF-125C-434C-AD36-B02EDB5EE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06" y="4538438"/>
            <a:ext cx="4541044" cy="2043561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6C3A760D-AA52-4360-8502-73A3CD972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837" y="4450387"/>
            <a:ext cx="5767388" cy="2231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64DD80-BC52-425C-BCC2-1A756251239C}"/>
              </a:ext>
            </a:extLst>
          </p:cNvPr>
          <p:cNvSpPr txBox="1"/>
          <p:nvPr/>
        </p:nvSpPr>
        <p:spPr>
          <a:xfrm>
            <a:off x="3974306" y="188118"/>
            <a:ext cx="43862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GDP history from 2010 to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CDBA19-E230-470C-A6B4-F2D34133E087}"/>
              </a:ext>
            </a:extLst>
          </p:cNvPr>
          <p:cNvSpPr txBox="1"/>
          <p:nvPr/>
        </p:nvSpPr>
        <p:spPr>
          <a:xfrm>
            <a:off x="640556" y="3998117"/>
            <a:ext cx="47315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Estimate GDP </a:t>
            </a:r>
            <a:r>
              <a:rPr lang="en-US">
                <a:ea typeface="+mn-lt"/>
                <a:cs typeface="+mn-lt"/>
              </a:rPr>
              <a:t> and Forecast GDP by Area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79EC02-A318-45D0-8BED-A45054F23D5C}"/>
              </a:ext>
            </a:extLst>
          </p:cNvPr>
          <p:cNvSpPr txBox="1"/>
          <p:nvPr/>
        </p:nvSpPr>
        <p:spPr>
          <a:xfrm>
            <a:off x="6748462" y="3998118"/>
            <a:ext cx="39695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Summary of Economic Indicates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3074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33A3D"/>
      </a:dk2>
      <a:lt2>
        <a:srgbClr val="E8E5E2"/>
      </a:lt2>
      <a:accent1>
        <a:srgbClr val="7FA5D4"/>
      </a:accent1>
      <a:accent2>
        <a:srgbClr val="61ADB9"/>
      </a:accent2>
      <a:accent3>
        <a:srgbClr val="6DB09D"/>
      </a:accent3>
      <a:accent4>
        <a:srgbClr val="5EB479"/>
      </a:accent4>
      <a:accent5>
        <a:srgbClr val="70B168"/>
      </a:accent5>
      <a:accent6>
        <a:srgbClr val="87AF5B"/>
      </a:accent6>
      <a:hlink>
        <a:srgbClr val="997E5D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AccentBoxVTI</vt:lpstr>
      <vt:lpstr>Data422 Project</vt:lpstr>
      <vt:lpstr>Introduction</vt:lpstr>
      <vt:lpstr>Data  Source</vt:lpstr>
      <vt:lpstr>Process &amp; Delivered Dataset 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Covid-19 dataframe</vt:lpstr>
      <vt:lpstr>Join Covid-19 and Population dataframe</vt:lpstr>
      <vt:lpstr>Julia with Unemployment Rate dataset</vt:lpstr>
      <vt:lpstr>Join unemployment with WHO region data frame by country</vt:lpstr>
      <vt:lpstr>Deliverable Dataset</vt:lpstr>
      <vt:lpstr>PowerPoint Presentation</vt:lpstr>
      <vt:lpstr>PowerPoint Presentation</vt:lpstr>
      <vt:lpstr>PowerPoint Presentation</vt:lpstr>
      <vt:lpstr>PowerPoint Presentation</vt:lpstr>
      <vt:lpstr>Legality and Ethics</vt:lpstr>
      <vt:lpstr>Intended Use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2020-10-06T22:50:28Z</dcterms:created>
  <dcterms:modified xsi:type="dcterms:W3CDTF">2020-10-19T01:25:52Z</dcterms:modified>
</cp:coreProperties>
</file>